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notesMasterIdLst>
    <p:notesMasterId r:id="rId36"/>
  </p:notesMasterIdLst>
  <p:handoutMasterIdLst>
    <p:handoutMasterId r:id="rId37"/>
  </p:handoutMasterIdLst>
  <p:sldIdLst>
    <p:sldId id="295" r:id="rId2"/>
    <p:sldId id="296" r:id="rId3"/>
    <p:sldId id="259" r:id="rId4"/>
    <p:sldId id="258" r:id="rId5"/>
    <p:sldId id="262" r:id="rId6"/>
    <p:sldId id="263" r:id="rId7"/>
    <p:sldId id="264" r:id="rId8"/>
    <p:sldId id="266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67" r:id="rId21"/>
    <p:sldId id="280" r:id="rId22"/>
    <p:sldId id="283" r:id="rId23"/>
    <p:sldId id="281" r:id="rId24"/>
    <p:sldId id="293" r:id="rId25"/>
    <p:sldId id="294" r:id="rId26"/>
    <p:sldId id="282" r:id="rId27"/>
    <p:sldId id="284" r:id="rId28"/>
    <p:sldId id="286" r:id="rId29"/>
    <p:sldId id="287" r:id="rId30"/>
    <p:sldId id="289" r:id="rId31"/>
    <p:sldId id="290" r:id="rId32"/>
    <p:sldId id="291" r:id="rId33"/>
    <p:sldId id="292" r:id="rId34"/>
    <p:sldId id="260" r:id="rId35"/>
  </p:sldIdLst>
  <p:sldSz cx="12192000" cy="6858000"/>
  <p:notesSz cx="6858000" cy="9144000"/>
  <p:defaultTextStyle>
    <a:defPPr rtl="0">
      <a:defRPr lang="pt-B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9542" autoAdjust="0"/>
  </p:normalViewPr>
  <p:slideViewPr>
    <p:cSldViewPr snapToGrid="0">
      <p:cViewPr varScale="1">
        <p:scale>
          <a:sx n="72" d="100"/>
          <a:sy n="72" d="100"/>
        </p:scale>
        <p:origin x="33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7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5AA53B-3EEE-4DE4-BB81-9044890C2946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2" csCatId="accent2" phldr="1"/>
      <dgm:spPr/>
      <dgm:t>
        <a:bodyPr rtlCol="0"/>
        <a:lstStyle/>
        <a:p>
          <a:pPr rtl="0"/>
          <a:endParaRPr lang="en-US"/>
        </a:p>
      </dgm:t>
    </dgm:pt>
    <dgm:pt modelId="{6750AC01-D39D-4F3A-9DC8-2A211EE986A2}">
      <dgm:prSet phldrT="[Text]"/>
      <dgm:spPr/>
      <dgm:t>
        <a:bodyPr rtlCol="0"/>
        <a:lstStyle/>
        <a:p>
          <a:pPr rtl="0">
            <a:lnSpc>
              <a:spcPct val="100000"/>
            </a:lnSpc>
          </a:pPr>
          <a:r>
            <a:rPr lang="pt-BR" noProof="0" dirty="0"/>
            <a:t>Controlador (</a:t>
          </a:r>
          <a:r>
            <a:rPr lang="pt-BR" noProof="0" dirty="0" err="1"/>
            <a:t>Controller</a:t>
          </a:r>
          <a:r>
            <a:rPr lang="pt-BR" noProof="0" dirty="0"/>
            <a:t>)	</a:t>
          </a:r>
        </a:p>
      </dgm:t>
    </dgm:pt>
    <dgm:pt modelId="{720680DC-AAA4-4434-A582-60EBCC5BA355}" type="parTrans" cxnId="{0B5DAE5F-BCDC-4BF7-A6E7-CF856886A64D}">
      <dgm:prSet/>
      <dgm:spPr/>
      <dgm:t>
        <a:bodyPr rtlCol="0"/>
        <a:lstStyle/>
        <a:p>
          <a:pPr rtl="0"/>
          <a:endParaRPr lang="pt-BR" noProof="0" dirty="0"/>
        </a:p>
      </dgm:t>
    </dgm:pt>
    <dgm:pt modelId="{CA077D98-8478-47EA-B6A9-99ACE60C64D4}" type="sibTrans" cxnId="{0B5DAE5F-BCDC-4BF7-A6E7-CF856886A64D}">
      <dgm:prSet/>
      <dgm:spPr/>
      <dgm:t>
        <a:bodyPr rtlCol="0"/>
        <a:lstStyle/>
        <a:p>
          <a:pPr rtl="0"/>
          <a:endParaRPr lang="pt-BR" noProof="0" dirty="0"/>
        </a:p>
      </dgm:t>
    </dgm:pt>
    <dgm:pt modelId="{0BEF68B8-1228-47BB-83B5-7B9CD1E3F84E}">
      <dgm:prSet phldrT="[Text]"/>
      <dgm:spPr/>
      <dgm:t>
        <a:bodyPr rtlCol="0"/>
        <a:lstStyle/>
        <a:p>
          <a:pPr rtl="0">
            <a:lnSpc>
              <a:spcPct val="100000"/>
            </a:lnSpc>
          </a:pPr>
          <a:r>
            <a:rPr lang="pt-BR" noProof="0" dirty="0"/>
            <a:t>Sistema de entrada/Saida (Input/Output)</a:t>
          </a:r>
        </a:p>
      </dgm:t>
    </dgm:pt>
    <dgm:pt modelId="{ED3A4BC2-B75A-4952-A38B-A42B5995DF05}" type="parTrans" cxnId="{EDEF4F82-1237-4639-A0F7-385C1897CE66}">
      <dgm:prSet/>
      <dgm:spPr/>
      <dgm:t>
        <a:bodyPr rtlCol="0"/>
        <a:lstStyle/>
        <a:p>
          <a:pPr rtl="0"/>
          <a:endParaRPr lang="pt-BR" noProof="0" dirty="0"/>
        </a:p>
      </dgm:t>
    </dgm:pt>
    <dgm:pt modelId="{FD949706-EDCC-4ADC-8EDF-8EDA49C92325}" type="sibTrans" cxnId="{EDEF4F82-1237-4639-A0F7-385C1897CE66}">
      <dgm:prSet/>
      <dgm:spPr/>
      <dgm:t>
        <a:bodyPr rtlCol="0"/>
        <a:lstStyle/>
        <a:p>
          <a:pPr rtl="0"/>
          <a:endParaRPr lang="pt-BR" noProof="0" dirty="0"/>
        </a:p>
      </dgm:t>
    </dgm:pt>
    <dgm:pt modelId="{5605D28D-2CE6-4513-8566-952984E21E14}">
      <dgm:prSet phldrT="[Text]"/>
      <dgm:spPr/>
      <dgm:t>
        <a:bodyPr rtlCol="0"/>
        <a:lstStyle/>
        <a:p>
          <a:pPr rtl="0">
            <a:lnSpc>
              <a:spcPct val="100000"/>
            </a:lnSpc>
          </a:pPr>
          <a:r>
            <a:rPr lang="pt-BR" noProof="0" dirty="0"/>
            <a:t>Sistema de Programação (</a:t>
          </a:r>
          <a:r>
            <a:rPr lang="pt-BR" noProof="0" dirty="0" err="1"/>
            <a:t>Programming</a:t>
          </a:r>
          <a:r>
            <a:rPr lang="pt-BR" noProof="0" dirty="0"/>
            <a:t> System)</a:t>
          </a:r>
        </a:p>
      </dgm:t>
    </dgm:pt>
    <dgm:pt modelId="{EB15AB98-362B-4E70-A3DA-995FC3E8BA79}" type="parTrans" cxnId="{FAF3F884-F0CF-440F-8CB1-B7648AB1B138}">
      <dgm:prSet/>
      <dgm:spPr/>
      <dgm:t>
        <a:bodyPr rtlCol="0"/>
        <a:lstStyle/>
        <a:p>
          <a:pPr rtl="0"/>
          <a:endParaRPr lang="pt-BR" noProof="0" dirty="0"/>
        </a:p>
      </dgm:t>
    </dgm:pt>
    <dgm:pt modelId="{823D1971-2C4D-4EC5-A874-2F463DE37109}" type="sibTrans" cxnId="{FAF3F884-F0CF-440F-8CB1-B7648AB1B138}">
      <dgm:prSet/>
      <dgm:spPr/>
      <dgm:t>
        <a:bodyPr rtlCol="0"/>
        <a:lstStyle/>
        <a:p>
          <a:pPr rtl="0"/>
          <a:endParaRPr lang="pt-BR" noProof="0" dirty="0"/>
        </a:p>
      </dgm:t>
    </dgm:pt>
    <dgm:pt modelId="{33C94100-716F-4998-9866-DFF2BDEB9983}">
      <dgm:prSet/>
      <dgm:spPr/>
      <dgm:t>
        <a:bodyPr/>
        <a:lstStyle/>
        <a:p>
          <a:r>
            <a:rPr lang="pt-BR" dirty="0"/>
            <a:t>Redes de Comunicação (Communication Networks)</a:t>
          </a:r>
        </a:p>
      </dgm:t>
    </dgm:pt>
    <dgm:pt modelId="{0E95737F-0A20-43B5-AA9C-66B144C43DE8}" type="parTrans" cxnId="{C33A7F86-7969-43FB-8BC8-61F2BFB23601}">
      <dgm:prSet/>
      <dgm:spPr/>
      <dgm:t>
        <a:bodyPr/>
        <a:lstStyle/>
        <a:p>
          <a:endParaRPr lang="pt-BR"/>
        </a:p>
      </dgm:t>
    </dgm:pt>
    <dgm:pt modelId="{2A753028-9A08-4705-BB91-5E356D841371}" type="sibTrans" cxnId="{C33A7F86-7969-43FB-8BC8-61F2BFB23601}">
      <dgm:prSet/>
      <dgm:spPr/>
      <dgm:t>
        <a:bodyPr/>
        <a:lstStyle/>
        <a:p>
          <a:endParaRPr lang="pt-BR"/>
        </a:p>
      </dgm:t>
    </dgm:pt>
    <dgm:pt modelId="{57806726-6E60-4ACC-9C1C-7DF9CC365A10}" type="pres">
      <dgm:prSet presAssocID="{7E5AA53B-3EEE-4DE4-BB81-9044890C2946}" presName="Name0" presStyleCnt="0">
        <dgm:presLayoutVars>
          <dgm:chMax val="7"/>
          <dgm:chPref val="7"/>
          <dgm:dir/>
        </dgm:presLayoutVars>
      </dgm:prSet>
      <dgm:spPr/>
    </dgm:pt>
    <dgm:pt modelId="{90561C55-3C6E-4D53-85E1-2C50BCDDA392}" type="pres">
      <dgm:prSet presAssocID="{7E5AA53B-3EEE-4DE4-BB81-9044890C2946}" presName="Name1" presStyleCnt="0"/>
      <dgm:spPr/>
    </dgm:pt>
    <dgm:pt modelId="{B6CD42EC-5AD4-4004-AE5B-47EDA668DAA8}" type="pres">
      <dgm:prSet presAssocID="{7E5AA53B-3EEE-4DE4-BB81-9044890C2946}" presName="cycle" presStyleCnt="0"/>
      <dgm:spPr/>
    </dgm:pt>
    <dgm:pt modelId="{963B8EE3-40CC-4A0A-B420-D0BF920973CE}" type="pres">
      <dgm:prSet presAssocID="{7E5AA53B-3EEE-4DE4-BB81-9044890C2946}" presName="srcNode" presStyleLbl="node1" presStyleIdx="0" presStyleCnt="4"/>
      <dgm:spPr/>
    </dgm:pt>
    <dgm:pt modelId="{D79B43FC-100B-4A0D-A4D5-0D2D04B99064}" type="pres">
      <dgm:prSet presAssocID="{7E5AA53B-3EEE-4DE4-BB81-9044890C2946}" presName="conn" presStyleLbl="parChTrans1D2" presStyleIdx="0" presStyleCnt="1"/>
      <dgm:spPr/>
    </dgm:pt>
    <dgm:pt modelId="{3CAD8DA1-8D53-445C-ACE8-D8449E4F0F55}" type="pres">
      <dgm:prSet presAssocID="{7E5AA53B-3EEE-4DE4-BB81-9044890C2946}" presName="extraNode" presStyleLbl="node1" presStyleIdx="0" presStyleCnt="4"/>
      <dgm:spPr/>
    </dgm:pt>
    <dgm:pt modelId="{429CABD1-4116-474B-81BF-735E2CA9DD00}" type="pres">
      <dgm:prSet presAssocID="{7E5AA53B-3EEE-4DE4-BB81-9044890C2946}" presName="dstNode" presStyleLbl="node1" presStyleIdx="0" presStyleCnt="4"/>
      <dgm:spPr/>
    </dgm:pt>
    <dgm:pt modelId="{58319267-C71E-43C9-94E1-827D0616C7A7}" type="pres">
      <dgm:prSet presAssocID="{6750AC01-D39D-4F3A-9DC8-2A211EE986A2}" presName="text_1" presStyleLbl="node1" presStyleIdx="0" presStyleCnt="4">
        <dgm:presLayoutVars>
          <dgm:bulletEnabled val="1"/>
        </dgm:presLayoutVars>
      </dgm:prSet>
      <dgm:spPr/>
    </dgm:pt>
    <dgm:pt modelId="{79F9B8A9-2412-4B74-84A9-69422DB81CDC}" type="pres">
      <dgm:prSet presAssocID="{6750AC01-D39D-4F3A-9DC8-2A211EE986A2}" presName="accent_1" presStyleCnt="0"/>
      <dgm:spPr/>
    </dgm:pt>
    <dgm:pt modelId="{07CB3071-D555-47DA-A36A-69EB91531FD8}" type="pres">
      <dgm:prSet presAssocID="{6750AC01-D39D-4F3A-9DC8-2A211EE986A2}" presName="accentRepeatNode" presStyleLbl="solidFgAcc1" presStyleIdx="0" presStyleCnt="4"/>
      <dgm:spPr/>
    </dgm:pt>
    <dgm:pt modelId="{95DE6538-27BD-44AF-A1A8-CA8F6B10FDD2}" type="pres">
      <dgm:prSet presAssocID="{0BEF68B8-1228-47BB-83B5-7B9CD1E3F84E}" presName="text_2" presStyleLbl="node1" presStyleIdx="1" presStyleCnt="4">
        <dgm:presLayoutVars>
          <dgm:bulletEnabled val="1"/>
        </dgm:presLayoutVars>
      </dgm:prSet>
      <dgm:spPr/>
    </dgm:pt>
    <dgm:pt modelId="{312BDEE8-85BD-4F02-B35B-2CC8E701C98B}" type="pres">
      <dgm:prSet presAssocID="{0BEF68B8-1228-47BB-83B5-7B9CD1E3F84E}" presName="accent_2" presStyleCnt="0"/>
      <dgm:spPr/>
    </dgm:pt>
    <dgm:pt modelId="{3F8116AC-FAC3-4E95-9865-93CCFEB191B9}" type="pres">
      <dgm:prSet presAssocID="{0BEF68B8-1228-47BB-83B5-7B9CD1E3F84E}" presName="accentRepeatNode" presStyleLbl="solidFgAcc1" presStyleIdx="1" presStyleCnt="4"/>
      <dgm:spPr/>
    </dgm:pt>
    <dgm:pt modelId="{E131CE4A-9776-44F4-BC03-867682E21374}" type="pres">
      <dgm:prSet presAssocID="{5605D28D-2CE6-4513-8566-952984E21E14}" presName="text_3" presStyleLbl="node1" presStyleIdx="2" presStyleCnt="4">
        <dgm:presLayoutVars>
          <dgm:bulletEnabled val="1"/>
        </dgm:presLayoutVars>
      </dgm:prSet>
      <dgm:spPr/>
    </dgm:pt>
    <dgm:pt modelId="{AC9A216A-8375-48F9-A4E6-8E0B64C0209B}" type="pres">
      <dgm:prSet presAssocID="{5605D28D-2CE6-4513-8566-952984E21E14}" presName="accent_3" presStyleCnt="0"/>
      <dgm:spPr/>
    </dgm:pt>
    <dgm:pt modelId="{A965097E-32F1-4AB8-8C4E-2814A7596B2F}" type="pres">
      <dgm:prSet presAssocID="{5605D28D-2CE6-4513-8566-952984E21E14}" presName="accentRepeatNode" presStyleLbl="solidFgAcc1" presStyleIdx="2" presStyleCnt="4"/>
      <dgm:spPr/>
    </dgm:pt>
    <dgm:pt modelId="{ADC66E25-B2C5-4193-8DD6-07BCC5E78DB4}" type="pres">
      <dgm:prSet presAssocID="{33C94100-716F-4998-9866-DFF2BDEB9983}" presName="text_4" presStyleLbl="node1" presStyleIdx="3" presStyleCnt="4">
        <dgm:presLayoutVars>
          <dgm:bulletEnabled val="1"/>
        </dgm:presLayoutVars>
      </dgm:prSet>
      <dgm:spPr/>
    </dgm:pt>
    <dgm:pt modelId="{41869656-E446-416C-B5DD-9A5938D2B0D4}" type="pres">
      <dgm:prSet presAssocID="{33C94100-716F-4998-9866-DFF2BDEB9983}" presName="accent_4" presStyleCnt="0"/>
      <dgm:spPr/>
    </dgm:pt>
    <dgm:pt modelId="{65A835D8-71AB-4DD5-A90C-DE49858862B3}" type="pres">
      <dgm:prSet presAssocID="{33C94100-716F-4998-9866-DFF2BDEB9983}" presName="accentRepeatNode" presStyleLbl="solidFgAcc1" presStyleIdx="3" presStyleCnt="4"/>
      <dgm:spPr/>
    </dgm:pt>
  </dgm:ptLst>
  <dgm:cxnLst>
    <dgm:cxn modelId="{A11E3B12-1828-45A7-86C3-BB85832DF84D}" type="presOf" srcId="{CA077D98-8478-47EA-B6A9-99ACE60C64D4}" destId="{D79B43FC-100B-4A0D-A4D5-0D2D04B99064}" srcOrd="0" destOrd="0" presId="urn:microsoft.com/office/officeart/2008/layout/VerticalCurvedList"/>
    <dgm:cxn modelId="{0B5DAE5F-BCDC-4BF7-A6E7-CF856886A64D}" srcId="{7E5AA53B-3EEE-4DE4-BB81-9044890C2946}" destId="{6750AC01-D39D-4F3A-9DC8-2A211EE986A2}" srcOrd="0" destOrd="0" parTransId="{720680DC-AAA4-4434-A582-60EBCC5BA355}" sibTransId="{CA077D98-8478-47EA-B6A9-99ACE60C64D4}"/>
    <dgm:cxn modelId="{29DA474E-5DFA-4C66-882F-319C49ABBB19}" type="presOf" srcId="{6750AC01-D39D-4F3A-9DC8-2A211EE986A2}" destId="{58319267-C71E-43C9-94E1-827D0616C7A7}" srcOrd="0" destOrd="0" presId="urn:microsoft.com/office/officeart/2008/layout/VerticalCurvedList"/>
    <dgm:cxn modelId="{7084AA77-BACB-46CB-AE4A-77B62D3ED1AF}" type="presOf" srcId="{5605D28D-2CE6-4513-8566-952984E21E14}" destId="{E131CE4A-9776-44F4-BC03-867682E21374}" srcOrd="0" destOrd="0" presId="urn:microsoft.com/office/officeart/2008/layout/VerticalCurvedList"/>
    <dgm:cxn modelId="{EDEF4F82-1237-4639-A0F7-385C1897CE66}" srcId="{7E5AA53B-3EEE-4DE4-BB81-9044890C2946}" destId="{0BEF68B8-1228-47BB-83B5-7B9CD1E3F84E}" srcOrd="1" destOrd="0" parTransId="{ED3A4BC2-B75A-4952-A38B-A42B5995DF05}" sibTransId="{FD949706-EDCC-4ADC-8EDF-8EDA49C92325}"/>
    <dgm:cxn modelId="{FAF3F884-F0CF-440F-8CB1-B7648AB1B138}" srcId="{7E5AA53B-3EEE-4DE4-BB81-9044890C2946}" destId="{5605D28D-2CE6-4513-8566-952984E21E14}" srcOrd="2" destOrd="0" parTransId="{EB15AB98-362B-4E70-A3DA-995FC3E8BA79}" sibTransId="{823D1971-2C4D-4EC5-A874-2F463DE37109}"/>
    <dgm:cxn modelId="{C33A7F86-7969-43FB-8BC8-61F2BFB23601}" srcId="{7E5AA53B-3EEE-4DE4-BB81-9044890C2946}" destId="{33C94100-716F-4998-9866-DFF2BDEB9983}" srcOrd="3" destOrd="0" parTransId="{0E95737F-0A20-43B5-AA9C-66B144C43DE8}" sibTransId="{2A753028-9A08-4705-BB91-5E356D841371}"/>
    <dgm:cxn modelId="{4F65CC8F-B5A8-40BE-A32B-05862B543D6A}" type="presOf" srcId="{7E5AA53B-3EEE-4DE4-BB81-9044890C2946}" destId="{57806726-6E60-4ACC-9C1C-7DF9CC365A10}" srcOrd="0" destOrd="0" presId="urn:microsoft.com/office/officeart/2008/layout/VerticalCurvedList"/>
    <dgm:cxn modelId="{4A378892-5CCC-4F0D-8A38-4BEAECF30F24}" type="presOf" srcId="{0BEF68B8-1228-47BB-83B5-7B9CD1E3F84E}" destId="{95DE6538-27BD-44AF-A1A8-CA8F6B10FDD2}" srcOrd="0" destOrd="0" presId="urn:microsoft.com/office/officeart/2008/layout/VerticalCurvedList"/>
    <dgm:cxn modelId="{68EEEDDA-82E3-4A8F-83FE-9F65B6213434}" type="presOf" srcId="{33C94100-716F-4998-9866-DFF2BDEB9983}" destId="{ADC66E25-B2C5-4193-8DD6-07BCC5E78DB4}" srcOrd="0" destOrd="0" presId="urn:microsoft.com/office/officeart/2008/layout/VerticalCurvedList"/>
    <dgm:cxn modelId="{4E25B52E-70EF-4A0F-B410-0B49263AF380}" type="presParOf" srcId="{57806726-6E60-4ACC-9C1C-7DF9CC365A10}" destId="{90561C55-3C6E-4D53-85E1-2C50BCDDA392}" srcOrd="0" destOrd="0" presId="urn:microsoft.com/office/officeart/2008/layout/VerticalCurvedList"/>
    <dgm:cxn modelId="{2B3DD9E4-EC9C-4B92-B380-F89BF82E7CF3}" type="presParOf" srcId="{90561C55-3C6E-4D53-85E1-2C50BCDDA392}" destId="{B6CD42EC-5AD4-4004-AE5B-47EDA668DAA8}" srcOrd="0" destOrd="0" presId="urn:microsoft.com/office/officeart/2008/layout/VerticalCurvedList"/>
    <dgm:cxn modelId="{EA357085-80A4-4D1D-9BD2-56B1E9A721FB}" type="presParOf" srcId="{B6CD42EC-5AD4-4004-AE5B-47EDA668DAA8}" destId="{963B8EE3-40CC-4A0A-B420-D0BF920973CE}" srcOrd="0" destOrd="0" presId="urn:microsoft.com/office/officeart/2008/layout/VerticalCurvedList"/>
    <dgm:cxn modelId="{F175C6D0-411C-40FD-A19B-860D49F42061}" type="presParOf" srcId="{B6CD42EC-5AD4-4004-AE5B-47EDA668DAA8}" destId="{D79B43FC-100B-4A0D-A4D5-0D2D04B99064}" srcOrd="1" destOrd="0" presId="urn:microsoft.com/office/officeart/2008/layout/VerticalCurvedList"/>
    <dgm:cxn modelId="{794BB944-68C0-47A5-9792-652802EB36AC}" type="presParOf" srcId="{B6CD42EC-5AD4-4004-AE5B-47EDA668DAA8}" destId="{3CAD8DA1-8D53-445C-ACE8-D8449E4F0F55}" srcOrd="2" destOrd="0" presId="urn:microsoft.com/office/officeart/2008/layout/VerticalCurvedList"/>
    <dgm:cxn modelId="{B8CC75C4-3D1A-49E7-80D2-915668C1368C}" type="presParOf" srcId="{B6CD42EC-5AD4-4004-AE5B-47EDA668DAA8}" destId="{429CABD1-4116-474B-81BF-735E2CA9DD00}" srcOrd="3" destOrd="0" presId="urn:microsoft.com/office/officeart/2008/layout/VerticalCurvedList"/>
    <dgm:cxn modelId="{28110BB8-F33F-498C-9A75-98364B05EFA5}" type="presParOf" srcId="{90561C55-3C6E-4D53-85E1-2C50BCDDA392}" destId="{58319267-C71E-43C9-94E1-827D0616C7A7}" srcOrd="1" destOrd="0" presId="urn:microsoft.com/office/officeart/2008/layout/VerticalCurvedList"/>
    <dgm:cxn modelId="{3866F6C9-5521-48F2-B6C3-40C9896E1605}" type="presParOf" srcId="{90561C55-3C6E-4D53-85E1-2C50BCDDA392}" destId="{79F9B8A9-2412-4B74-84A9-69422DB81CDC}" srcOrd="2" destOrd="0" presId="urn:microsoft.com/office/officeart/2008/layout/VerticalCurvedList"/>
    <dgm:cxn modelId="{D2205A4F-BB7A-4399-BC2F-78E18EC6EAFE}" type="presParOf" srcId="{79F9B8A9-2412-4B74-84A9-69422DB81CDC}" destId="{07CB3071-D555-47DA-A36A-69EB91531FD8}" srcOrd="0" destOrd="0" presId="urn:microsoft.com/office/officeart/2008/layout/VerticalCurvedList"/>
    <dgm:cxn modelId="{602753E6-8A03-492B-861A-6B9532B5AA28}" type="presParOf" srcId="{90561C55-3C6E-4D53-85E1-2C50BCDDA392}" destId="{95DE6538-27BD-44AF-A1A8-CA8F6B10FDD2}" srcOrd="3" destOrd="0" presId="urn:microsoft.com/office/officeart/2008/layout/VerticalCurvedList"/>
    <dgm:cxn modelId="{AEC540A3-E86A-4075-8BE4-263F4AFF4EA1}" type="presParOf" srcId="{90561C55-3C6E-4D53-85E1-2C50BCDDA392}" destId="{312BDEE8-85BD-4F02-B35B-2CC8E701C98B}" srcOrd="4" destOrd="0" presId="urn:microsoft.com/office/officeart/2008/layout/VerticalCurvedList"/>
    <dgm:cxn modelId="{CD5D1014-B7CB-4B47-9A02-5FBF90928A73}" type="presParOf" srcId="{312BDEE8-85BD-4F02-B35B-2CC8E701C98B}" destId="{3F8116AC-FAC3-4E95-9865-93CCFEB191B9}" srcOrd="0" destOrd="0" presId="urn:microsoft.com/office/officeart/2008/layout/VerticalCurvedList"/>
    <dgm:cxn modelId="{987EB7C0-CA3E-4874-85E0-01E9060A2D35}" type="presParOf" srcId="{90561C55-3C6E-4D53-85E1-2C50BCDDA392}" destId="{E131CE4A-9776-44F4-BC03-867682E21374}" srcOrd="5" destOrd="0" presId="urn:microsoft.com/office/officeart/2008/layout/VerticalCurvedList"/>
    <dgm:cxn modelId="{91E55363-8DCA-455E-A203-06A9410994CB}" type="presParOf" srcId="{90561C55-3C6E-4D53-85E1-2C50BCDDA392}" destId="{AC9A216A-8375-48F9-A4E6-8E0B64C0209B}" srcOrd="6" destOrd="0" presId="urn:microsoft.com/office/officeart/2008/layout/VerticalCurvedList"/>
    <dgm:cxn modelId="{D866D586-1293-4049-B6E3-B467C1D5ED64}" type="presParOf" srcId="{AC9A216A-8375-48F9-A4E6-8E0B64C0209B}" destId="{A965097E-32F1-4AB8-8C4E-2814A7596B2F}" srcOrd="0" destOrd="0" presId="urn:microsoft.com/office/officeart/2008/layout/VerticalCurvedList"/>
    <dgm:cxn modelId="{3735ABF1-80AB-4F98-85F3-40B28A70666E}" type="presParOf" srcId="{90561C55-3C6E-4D53-85E1-2C50BCDDA392}" destId="{ADC66E25-B2C5-4193-8DD6-07BCC5E78DB4}" srcOrd="7" destOrd="0" presId="urn:microsoft.com/office/officeart/2008/layout/VerticalCurvedList"/>
    <dgm:cxn modelId="{A9325AB2-622F-495A-8803-E24D928669F7}" type="presParOf" srcId="{90561C55-3C6E-4D53-85E1-2C50BCDDA392}" destId="{41869656-E446-416C-B5DD-9A5938D2B0D4}" srcOrd="8" destOrd="0" presId="urn:microsoft.com/office/officeart/2008/layout/VerticalCurvedList"/>
    <dgm:cxn modelId="{E3791A54-6B16-45FE-AFC9-7E5D8FCECC13}" type="presParOf" srcId="{41869656-E446-416C-B5DD-9A5938D2B0D4}" destId="{65A835D8-71AB-4DD5-A90C-DE49858862B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9B43FC-100B-4A0D-A4D5-0D2D04B99064}">
      <dsp:nvSpPr>
        <dsp:cNvPr id="0" name=""/>
        <dsp:cNvSpPr/>
      </dsp:nvSpPr>
      <dsp:spPr>
        <a:xfrm>
          <a:off x="-4028574" y="-618397"/>
          <a:ext cx="4800732" cy="4800732"/>
        </a:xfrm>
        <a:prstGeom prst="blockArc">
          <a:avLst>
            <a:gd name="adj1" fmla="val 18900000"/>
            <a:gd name="adj2" fmla="val 2700000"/>
            <a:gd name="adj3" fmla="val 450"/>
          </a:avLst>
        </a:prstGeom>
        <a:noFill/>
        <a:ln w="12700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319267-C71E-43C9-94E1-827D0616C7A7}">
      <dsp:nvSpPr>
        <dsp:cNvPr id="0" name=""/>
        <dsp:cNvSpPr/>
      </dsp:nvSpPr>
      <dsp:spPr>
        <a:xfrm>
          <a:off x="404618" y="273995"/>
          <a:ext cx="6402340" cy="54827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5194" tIns="53340" rIns="53340" bIns="53340" numCol="1" spcCol="1270" rtlCol="0" anchor="ctr" anchorCtr="0">
          <a:noAutofit/>
        </a:bodyPr>
        <a:lstStyle/>
        <a:p>
          <a:pPr marL="0" lvl="0" indent="0" algn="l" defTabSz="9334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noProof="0" dirty="0"/>
            <a:t>Controlador (</a:t>
          </a:r>
          <a:r>
            <a:rPr lang="pt-BR" sz="2100" kern="1200" noProof="0" dirty="0" err="1"/>
            <a:t>Controller</a:t>
          </a:r>
          <a:r>
            <a:rPr lang="pt-BR" sz="2100" kern="1200" noProof="0" dirty="0"/>
            <a:t>)	</a:t>
          </a:r>
        </a:p>
      </dsp:txBody>
      <dsp:txXfrm>
        <a:off x="404618" y="273995"/>
        <a:ext cx="6402340" cy="548276"/>
      </dsp:txXfrm>
    </dsp:sp>
    <dsp:sp modelId="{07CB3071-D555-47DA-A36A-69EB91531FD8}">
      <dsp:nvSpPr>
        <dsp:cNvPr id="0" name=""/>
        <dsp:cNvSpPr/>
      </dsp:nvSpPr>
      <dsp:spPr>
        <a:xfrm>
          <a:off x="61946" y="205461"/>
          <a:ext cx="685345" cy="6853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DE6538-27BD-44AF-A1A8-CA8F6B10FDD2}">
      <dsp:nvSpPr>
        <dsp:cNvPr id="0" name=""/>
        <dsp:cNvSpPr/>
      </dsp:nvSpPr>
      <dsp:spPr>
        <a:xfrm>
          <a:off x="718958" y="1096552"/>
          <a:ext cx="6088001" cy="54827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5194" tIns="53340" rIns="53340" bIns="53340" numCol="1" spcCol="1270" rtlCol="0" anchor="ctr" anchorCtr="0">
          <a:noAutofit/>
        </a:bodyPr>
        <a:lstStyle/>
        <a:p>
          <a:pPr marL="0" lvl="0" indent="0" algn="l" defTabSz="9334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noProof="0" dirty="0"/>
            <a:t>Sistema de entrada/Saida (Input/Output)</a:t>
          </a:r>
        </a:p>
      </dsp:txBody>
      <dsp:txXfrm>
        <a:off x="718958" y="1096552"/>
        <a:ext cx="6088001" cy="548276"/>
      </dsp:txXfrm>
    </dsp:sp>
    <dsp:sp modelId="{3F8116AC-FAC3-4E95-9865-93CCFEB191B9}">
      <dsp:nvSpPr>
        <dsp:cNvPr id="0" name=""/>
        <dsp:cNvSpPr/>
      </dsp:nvSpPr>
      <dsp:spPr>
        <a:xfrm>
          <a:off x="376285" y="1028017"/>
          <a:ext cx="685345" cy="6853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31CE4A-9776-44F4-BC03-867682E21374}">
      <dsp:nvSpPr>
        <dsp:cNvPr id="0" name=""/>
        <dsp:cNvSpPr/>
      </dsp:nvSpPr>
      <dsp:spPr>
        <a:xfrm>
          <a:off x="718958" y="1919109"/>
          <a:ext cx="6088001" cy="54827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5194" tIns="53340" rIns="53340" bIns="53340" numCol="1" spcCol="1270" rtlCol="0" anchor="ctr" anchorCtr="0">
          <a:noAutofit/>
        </a:bodyPr>
        <a:lstStyle/>
        <a:p>
          <a:pPr marL="0" lvl="0" indent="0" algn="l" defTabSz="9334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noProof="0" dirty="0"/>
            <a:t>Sistema de Programação (</a:t>
          </a:r>
          <a:r>
            <a:rPr lang="pt-BR" sz="2100" kern="1200" noProof="0" dirty="0" err="1"/>
            <a:t>Programming</a:t>
          </a:r>
          <a:r>
            <a:rPr lang="pt-BR" sz="2100" kern="1200" noProof="0" dirty="0"/>
            <a:t> System)</a:t>
          </a:r>
        </a:p>
      </dsp:txBody>
      <dsp:txXfrm>
        <a:off x="718958" y="1919109"/>
        <a:ext cx="6088001" cy="548276"/>
      </dsp:txXfrm>
    </dsp:sp>
    <dsp:sp modelId="{A965097E-32F1-4AB8-8C4E-2814A7596B2F}">
      <dsp:nvSpPr>
        <dsp:cNvPr id="0" name=""/>
        <dsp:cNvSpPr/>
      </dsp:nvSpPr>
      <dsp:spPr>
        <a:xfrm>
          <a:off x="376285" y="1850574"/>
          <a:ext cx="685345" cy="6853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C66E25-B2C5-4193-8DD6-07BCC5E78DB4}">
      <dsp:nvSpPr>
        <dsp:cNvPr id="0" name=""/>
        <dsp:cNvSpPr/>
      </dsp:nvSpPr>
      <dsp:spPr>
        <a:xfrm>
          <a:off x="404618" y="2741666"/>
          <a:ext cx="6402340" cy="54827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5194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/>
            <a:t>Redes de Comunicação (Communication Networks)</a:t>
          </a:r>
        </a:p>
      </dsp:txBody>
      <dsp:txXfrm>
        <a:off x="404618" y="2741666"/>
        <a:ext cx="6402340" cy="548276"/>
      </dsp:txXfrm>
    </dsp:sp>
    <dsp:sp modelId="{65A835D8-71AB-4DD5-A90C-DE49858862B3}">
      <dsp:nvSpPr>
        <dsp:cNvPr id="0" name=""/>
        <dsp:cNvSpPr/>
      </dsp:nvSpPr>
      <dsp:spPr>
        <a:xfrm>
          <a:off x="61946" y="2673131"/>
          <a:ext cx="685345" cy="6853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FF81CEA5-62FD-4C83-BDE3-91DFB9827D8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FA1CBFD-6AD0-48C4-B91B-58830F6F4C3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517C7B7-34F5-4531-9889-28687F60FAC8}" type="datetime1">
              <a:rPr lang="pt-BR" smtClean="0"/>
              <a:t>24/03/2024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9E55D22-46A3-4B8C-AD40-252FE7896C3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8E70DCEF-9071-4B17-801B-37B4465C8E1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D90168E-626C-4E60-93C0-A00D256094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93477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noProof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C3EC75-555C-481D-9088-738CE6DDFC83}" type="datetime1">
              <a:rPr lang="pt-BR" smtClean="0"/>
              <a:pPr/>
              <a:t>24/03/2024</a:t>
            </a:fld>
            <a:endParaRPr lang="pt-BR" dirty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noProof="0"/>
          </a:p>
        </p:txBody>
      </p:sp>
      <p:sp>
        <p:nvSpPr>
          <p:cNvPr id="5" name="Espaço Reservado para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6B3AB32-59DF-41F1-9618-EDFBF5049629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661805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noProof="0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6B3AB32-59DF-41F1-9618-EDFBF5049629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45280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B3AB32-59DF-41F1-9618-EDFBF5049629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50589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B3AB32-59DF-41F1-9618-EDFBF5049629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05502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B3AB32-59DF-41F1-9618-EDFBF5049629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9530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B3AB32-59DF-41F1-9618-EDFBF5049629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34367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B3AB32-59DF-41F1-9618-EDFBF5049629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50097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B3AB32-59DF-41F1-9618-EDFBF5049629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37237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B3AB32-59DF-41F1-9618-EDFBF5049629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45567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B3AB32-59DF-41F1-9618-EDFBF5049629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16928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B3AB32-59DF-41F1-9618-EDFBF5049629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36659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B3AB32-59DF-41F1-9618-EDFBF5049629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7410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noProof="0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6B3AB32-59DF-41F1-9618-EDFBF5049629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36182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B3AB32-59DF-41F1-9618-EDFBF5049629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21709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B3AB32-59DF-41F1-9618-EDFBF5049629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30664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B3AB32-59DF-41F1-9618-EDFBF5049629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66107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B3AB32-59DF-41F1-9618-EDFBF5049629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2399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B3AB32-59DF-41F1-9618-EDFBF5049629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76188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B3AB32-59DF-41F1-9618-EDFBF5049629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82873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B3AB32-59DF-41F1-9618-EDFBF5049629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20735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B3AB32-59DF-41F1-9618-EDFBF5049629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7509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B3AB32-59DF-41F1-9618-EDFBF5049629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283343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B3AB32-59DF-41F1-9618-EDFBF5049629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4431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noProof="0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6B3AB32-59DF-41F1-9618-EDFBF5049629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51155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B3AB32-59DF-41F1-9618-EDFBF5049629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57824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B3AB32-59DF-41F1-9618-EDFBF5049629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48852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B3AB32-59DF-41F1-9618-EDFBF5049629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052974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B3AB32-59DF-41F1-9618-EDFBF5049629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8983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noProof="0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6B3AB32-59DF-41F1-9618-EDFBF5049629}" type="slidenum">
              <a:rPr lang="pt-BR" smtClean="0"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6714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B3AB32-59DF-41F1-9618-EDFBF5049629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3392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B3AB32-59DF-41F1-9618-EDFBF5049629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38155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B3AB32-59DF-41F1-9618-EDFBF5049629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51356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B3AB32-59DF-41F1-9618-EDFBF5049629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33162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B3AB32-59DF-41F1-9618-EDFBF5049629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81095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B3AB32-59DF-41F1-9618-EDFBF5049629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7993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581191" y="1020431"/>
            <a:ext cx="10993549" cy="1475013"/>
          </a:xfrm>
          <a:effectLst/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581194" y="2495445"/>
            <a:ext cx="10993546" cy="590321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pt-BR" noProof="0"/>
              <a:t>Clique para editar o estilo de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2AF5B136-74F1-42D3-987D-A097EEF8F2FE}" type="datetime1">
              <a:rPr lang="pt-BR" noProof="0" smtClean="0"/>
              <a:t>24/03/2024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103018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ítulo 1"/>
          <p:cNvSpPr>
            <a:spLocks noGrp="1"/>
          </p:cNvSpPr>
          <p:nvPr>
            <p:ph type="title" hasCustomPrompt="1"/>
          </p:nvPr>
        </p:nvSpPr>
        <p:spPr>
          <a:xfrm>
            <a:off x="581192" y="702156"/>
            <a:ext cx="11029616" cy="1013800"/>
          </a:xfrm>
        </p:spPr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229B074-15EB-43FB-8347-3A734D799093}" type="datetime1">
              <a:rPr lang="pt-BR" noProof="0" smtClean="0"/>
              <a:t>24/03/2024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454701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8839201" y="675726"/>
            <a:ext cx="2004164" cy="5183073"/>
          </a:xfrm>
        </p:spPr>
        <p:txBody>
          <a:bodyPr vert="eaVert"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774923" y="675726"/>
            <a:ext cx="7896279" cy="5183073"/>
          </a:xfrm>
        </p:spPr>
        <p:txBody>
          <a:bodyPr vert="eaVert" rtlCol="0" anchor="t"/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36303E3-8DE9-4C2D-91EE-6F377AE582A8}" type="datetime1">
              <a:rPr lang="pt-BR" noProof="0" smtClean="0"/>
              <a:t>24/03/2024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4291526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81192" y="702156"/>
            <a:ext cx="11029616" cy="1013800"/>
          </a:xfrm>
        </p:spPr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581192" y="2180496"/>
            <a:ext cx="11029615" cy="3678303"/>
          </a:xfrm>
        </p:spPr>
        <p:txBody>
          <a:bodyPr rtlCol="0"/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04AF3F4-81C7-4F15-8991-6D0E8D06651A}" type="datetime1">
              <a:rPr lang="pt-BR" noProof="0" smtClean="0"/>
              <a:t>24/03/2024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739981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81193" y="3043910"/>
            <a:ext cx="11029615" cy="1497507"/>
          </a:xfrm>
        </p:spPr>
        <p:txBody>
          <a:bodyPr rtlCol="0"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581192" y="4541417"/>
            <a:ext cx="11029615" cy="600556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6E2946E4-8964-43BF-B1D5-4261B83248E5}" type="datetime1">
              <a:rPr lang="pt-BR" noProof="0" smtClean="0"/>
              <a:t>24/03/2024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90929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581193" y="2228003"/>
            <a:ext cx="5422390" cy="3633047"/>
          </a:xfrm>
        </p:spPr>
        <p:txBody>
          <a:bodyPr rtlCol="0">
            <a:normAutofit/>
          </a:bodyPr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6188417" y="2228003"/>
            <a:ext cx="5422392" cy="3633047"/>
          </a:xfrm>
        </p:spPr>
        <p:txBody>
          <a:bodyPr rtlCol="0">
            <a:normAutofit/>
          </a:bodyPr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7C9F420-083C-437A-9265-7F13EB97C6A2}" type="datetime1">
              <a:rPr lang="pt-BR" noProof="0" smtClean="0"/>
              <a:t>24/03/2024</a:t>
            </a:fld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687167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ítulo 1"/>
          <p:cNvSpPr>
            <a:spLocks noGrp="1"/>
          </p:cNvSpPr>
          <p:nvPr>
            <p:ph type="title" hasCustomPrompt="1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887219" y="2250892"/>
            <a:ext cx="5087075" cy="536005"/>
          </a:xfrm>
        </p:spPr>
        <p:txBody>
          <a:bodyPr rtlCol="0"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581194" y="2926052"/>
            <a:ext cx="53931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523735" y="2250892"/>
            <a:ext cx="5087073" cy="553373"/>
          </a:xfrm>
        </p:spPr>
        <p:txBody>
          <a:bodyPr rtlCol="0"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6217709" y="2926052"/>
            <a:ext cx="53931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07AF20-ED70-4B21-B799-75BB5818AB43}" type="datetime1">
              <a:rPr lang="pt-BR" noProof="0" smtClean="0"/>
              <a:t>24/03/2024</a:t>
            </a:fld>
            <a:endParaRPr lang="pt-BR" noProof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9" name="Espaço Reservado para o Número do Slid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428574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D33D876-8C34-42FC-BFF7-457557B97BB7}" type="datetime1">
              <a:rPr lang="pt-BR" noProof="0" smtClean="0"/>
              <a:t>24/03/2024</a:t>
            </a:fld>
            <a:endParaRPr lang="pt-BR" noProof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5" name="Espaço Reservado para o Número do Slid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7" name="Retângulo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ítulo 1"/>
          <p:cNvSpPr>
            <a:spLocks noGrp="1"/>
          </p:cNvSpPr>
          <p:nvPr>
            <p:ph type="title" hasCustomPrompt="1"/>
          </p:nvPr>
        </p:nvSpPr>
        <p:spPr>
          <a:xfrm>
            <a:off x="575894" y="729658"/>
            <a:ext cx="11029616" cy="988332"/>
          </a:xfrm>
        </p:spPr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164318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592437E-206F-4A1C-947F-806A50A40B88}" type="datetime1">
              <a:rPr lang="pt-BR" noProof="0" smtClean="0"/>
              <a:t>24/03/2024</a:t>
            </a:fld>
            <a:endParaRPr lang="pt-BR" noProof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412690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81192" y="5262296"/>
            <a:ext cx="4909445" cy="689514"/>
          </a:xfrm>
        </p:spPr>
        <p:txBody>
          <a:bodyPr rtlCol="0"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447816" y="601200"/>
            <a:ext cx="11292840" cy="4204800"/>
          </a:xfrm>
        </p:spPr>
        <p:txBody>
          <a:bodyPr rtlCol="0"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5740823" y="5262296"/>
            <a:ext cx="5869987" cy="689515"/>
          </a:xfrm>
        </p:spPr>
        <p:txBody>
          <a:bodyPr rtlCol="0"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B036DDBC-F1EF-4D09-A533-5995BC167053}" type="datetime1">
              <a:rPr lang="pt-BR" noProof="0" smtClean="0"/>
              <a:t>24/03/2024</a:t>
            </a:fld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92329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81193" y="4693389"/>
            <a:ext cx="11029616" cy="566738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Imagem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581192" y="5260127"/>
            <a:ext cx="11029617" cy="598671"/>
          </a:xfrm>
        </p:spPr>
        <p:txBody>
          <a:bodyPr rtlCol="0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FFDDC01-A1CF-4C3A-BE96-FBC60101324D}" type="datetime1">
              <a:rPr lang="pt-BR" noProof="0" smtClean="0"/>
              <a:t>24/03/2024</a:t>
            </a:fld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280803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rtl="0"/>
            <a:fld id="{52266794-2CD5-4ED3-94F8-8B8DC65FDDE3}" type="datetime1">
              <a:rPr lang="pt-BR" noProof="0" smtClean="0"/>
              <a:t>24/03/2024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9" name="Retângulo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tângulo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tângulo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285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13" Type="http://schemas.openxmlformats.org/officeDocument/2006/relationships/image" Target="../media/image10.svg"/><Relationship Id="rId1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6.svg"/><Relationship Id="rId12" Type="http://schemas.openxmlformats.org/officeDocument/2006/relationships/image" Target="../media/image9.png"/><Relationship Id="rId17" Type="http://schemas.openxmlformats.org/officeDocument/2006/relationships/slide" Target="slide33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2.svg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slide" Target="slide31.xml"/><Relationship Id="rId5" Type="http://schemas.openxmlformats.org/officeDocument/2006/relationships/slide" Target="slide28.xml"/><Relationship Id="rId15" Type="http://schemas.openxmlformats.org/officeDocument/2006/relationships/image" Target="../media/image11.png"/><Relationship Id="rId10" Type="http://schemas.openxmlformats.org/officeDocument/2006/relationships/image" Target="../media/image8.svg"/><Relationship Id="rId19" Type="http://schemas.openxmlformats.org/officeDocument/2006/relationships/image" Target="../media/image14.svg"/><Relationship Id="rId4" Type="http://schemas.openxmlformats.org/officeDocument/2006/relationships/slide" Target="slide29.xml"/><Relationship Id="rId9" Type="http://schemas.openxmlformats.org/officeDocument/2006/relationships/image" Target="../media/image7.png"/><Relationship Id="rId14" Type="http://schemas.openxmlformats.org/officeDocument/2006/relationships/slide" Target="slide3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3" Type="http://schemas.openxmlformats.org/officeDocument/2006/relationships/image" Target="../media/image2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slide" Target="slide24.xml"/><Relationship Id="rId5" Type="http://schemas.openxmlformats.org/officeDocument/2006/relationships/image" Target="../media/image57.png"/><Relationship Id="rId4" Type="http://schemas.openxmlformats.org/officeDocument/2006/relationships/slide" Target="slide23.xml"/><Relationship Id="rId9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1.png"/><Relationship Id="rId5" Type="http://schemas.openxmlformats.org/officeDocument/2006/relationships/slide" Target="slide22.xml"/><Relationship Id="rId4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1.png"/><Relationship Id="rId5" Type="http://schemas.openxmlformats.org/officeDocument/2006/relationships/slide" Target="slide22.xml"/><Relationship Id="rId4" Type="http://schemas.openxmlformats.org/officeDocument/2006/relationships/image" Target="../media/image6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2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1.png"/><Relationship Id="rId5" Type="http://schemas.openxmlformats.org/officeDocument/2006/relationships/slide" Target="slide22.xml"/><Relationship Id="rId4" Type="http://schemas.openxmlformats.org/officeDocument/2006/relationships/image" Target="../media/image6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2.svg"/><Relationship Id="rId5" Type="http://schemas.openxmlformats.org/officeDocument/2006/relationships/image" Target="../media/image61.png"/><Relationship Id="rId4" Type="http://schemas.openxmlformats.org/officeDocument/2006/relationships/slide" Target="slide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2.svg"/><Relationship Id="rId5" Type="http://schemas.openxmlformats.org/officeDocument/2006/relationships/image" Target="../media/image61.png"/><Relationship Id="rId4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5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.png"/><Relationship Id="rId4" Type="http://schemas.openxmlformats.org/officeDocument/2006/relationships/diagramData" Target="../diagrams/data1.xml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2.svg"/><Relationship Id="rId5" Type="http://schemas.openxmlformats.org/officeDocument/2006/relationships/image" Target="../media/image61.png"/><Relationship Id="rId4" Type="http://schemas.openxmlformats.org/officeDocument/2006/relationships/slide" Target="slide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2.svg"/><Relationship Id="rId5" Type="http://schemas.openxmlformats.org/officeDocument/2006/relationships/image" Target="../media/image61.png"/><Relationship Id="rId4" Type="http://schemas.openxmlformats.org/officeDocument/2006/relationships/slide" Target="slide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2.svg"/><Relationship Id="rId5" Type="http://schemas.openxmlformats.org/officeDocument/2006/relationships/image" Target="../media/image61.png"/><Relationship Id="rId4" Type="http://schemas.openxmlformats.org/officeDocument/2006/relationships/slide" Target="slide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2.svg"/><Relationship Id="rId5" Type="http://schemas.openxmlformats.org/officeDocument/2006/relationships/image" Target="../media/image61.png"/><Relationship Id="rId4" Type="http://schemas.openxmlformats.org/officeDocument/2006/relationships/slide" Target="slide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tângulo 14">
            <a:extLst>
              <a:ext uri="{FF2B5EF4-FFF2-40B4-BE49-F238E27FC236}">
                <a16:creationId xmlns:a16="http://schemas.microsoft.com/office/drawing/2014/main" id="{493D4EDA-58E0-40CC-B3CA-14CDEB349D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pic>
        <p:nvPicPr>
          <p:cNvPr id="7" name="Imagem 6" descr="Conexões Digitais">
            <a:extLst>
              <a:ext uri="{FF2B5EF4-FFF2-40B4-BE49-F238E27FC236}">
                <a16:creationId xmlns:a16="http://schemas.microsoft.com/office/drawing/2014/main" id="{3840F91C-EDD0-4D4E-A4AB-E6C77856C88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265" t="9091" r="3502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7" name="Grupo 16">
            <a:extLst>
              <a:ext uri="{FF2B5EF4-FFF2-40B4-BE49-F238E27FC236}">
                <a16:creationId xmlns:a16="http://schemas.microsoft.com/office/drawing/2014/main" id="{AA9EB0BC-A85E-4C26-B355-5DFCEF6CC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3643E56B-BD42-413D-B17D-7958270F5D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96C04F74-9467-4FA5-95DC-8D481A297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D73DE1C3-5C37-42E9-A3F0-256F193832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</p:grpSp>
      <p:sp>
        <p:nvSpPr>
          <p:cNvPr id="22" name="Retângulo 21">
            <a:extLst>
              <a:ext uri="{FF2B5EF4-FFF2-40B4-BE49-F238E27FC236}">
                <a16:creationId xmlns:a16="http://schemas.microsoft.com/office/drawing/2014/main" id="{4A2E7EC3-E07C-46CE-9B25-41865A506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732" y="4428067"/>
            <a:ext cx="11260667" cy="1962497"/>
          </a:xfrm>
          <a:prstGeom prst="rect">
            <a:avLst/>
          </a:prstGeom>
          <a:solidFill>
            <a:schemeClr val="accent1">
              <a:alpha val="97000"/>
            </a:scheme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02C5318-1A1E-49D0-B2E2-A4B0FA9E8A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4572000"/>
            <a:ext cx="10993549" cy="895244"/>
          </a:xfrm>
        </p:spPr>
        <p:txBody>
          <a:bodyPr rtlCol="0">
            <a:noAutofit/>
          </a:bodyPr>
          <a:lstStyle/>
          <a:p>
            <a:pPr rtl="0"/>
            <a:r>
              <a:rPr lang="pt-BR" sz="6000" dirty="0">
                <a:solidFill>
                  <a:schemeClr val="bg1"/>
                </a:solidFill>
              </a:rPr>
              <a:t>Curso </a:t>
            </a:r>
            <a:r>
              <a:rPr lang="pt-BR" sz="6000" dirty="0" err="1">
                <a:solidFill>
                  <a:schemeClr val="bg1"/>
                </a:solidFill>
              </a:rPr>
              <a:t>clp</a:t>
            </a:r>
            <a:r>
              <a:rPr lang="pt-BR" sz="6000" dirty="0">
                <a:solidFill>
                  <a:schemeClr val="bg1"/>
                </a:solidFill>
              </a:rPr>
              <a:t> </a:t>
            </a:r>
            <a:r>
              <a:rPr lang="pt-BR" sz="6000" dirty="0" err="1">
                <a:solidFill>
                  <a:schemeClr val="bg1"/>
                </a:solidFill>
              </a:rPr>
              <a:t>allen</a:t>
            </a:r>
            <a:r>
              <a:rPr lang="pt-BR" sz="6000" dirty="0">
                <a:solidFill>
                  <a:schemeClr val="bg1"/>
                </a:solidFill>
              </a:rPr>
              <a:t> </a:t>
            </a:r>
            <a:r>
              <a:rPr lang="pt-BR" sz="6000" dirty="0" err="1">
                <a:solidFill>
                  <a:schemeClr val="bg1"/>
                </a:solidFill>
              </a:rPr>
              <a:t>bradley</a:t>
            </a:r>
            <a:endParaRPr lang="pt-BR" sz="6000" dirty="0">
              <a:solidFill>
                <a:schemeClr val="bg1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8B6CF59-4E5B-494D-A2F7-97ADD01E64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5467246"/>
            <a:ext cx="10993546" cy="484822"/>
          </a:xfrm>
        </p:spPr>
        <p:txBody>
          <a:bodyPr rtlCol="0">
            <a:normAutofit/>
          </a:bodyPr>
          <a:lstStyle/>
          <a:p>
            <a:pPr rtl="0"/>
            <a:r>
              <a:rPr lang="pt-BR" dirty="0">
                <a:solidFill>
                  <a:srgbClr val="7CEBFF"/>
                </a:solidFill>
              </a:rPr>
              <a:t>Edcarlos dos santos – automatted.com</a:t>
            </a:r>
          </a:p>
        </p:txBody>
      </p:sp>
      <p:pic>
        <p:nvPicPr>
          <p:cNvPr id="4" name="Imagem 3" descr="Ícone&#10;&#10;Descrição gerada automaticamente">
            <a:extLst>
              <a:ext uri="{FF2B5EF4-FFF2-40B4-BE49-F238E27FC236}">
                <a16:creationId xmlns:a16="http://schemas.microsoft.com/office/drawing/2014/main" id="{7C009C87-C94F-F986-EBCF-42F4C059DE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  <p:pic>
        <p:nvPicPr>
          <p:cNvPr id="6" name="Apresentao de Logo Automatted">
            <a:hlinkClick r:id="" action="ppaction://media"/>
            <a:extLst>
              <a:ext uri="{FF2B5EF4-FFF2-40B4-BE49-F238E27FC236}">
                <a16:creationId xmlns:a16="http://schemas.microsoft.com/office/drawing/2014/main" id="{7EDE306A-7A23-FF12-19FC-C60D4906BFE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540642" y="1116753"/>
            <a:ext cx="5107232" cy="287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734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45682"/>
            <a:ext cx="11029616" cy="988332"/>
          </a:xfrm>
        </p:spPr>
        <p:txBody>
          <a:bodyPr rtlCol="0"/>
          <a:lstStyle/>
          <a:p>
            <a:pPr algn="ctr" rtl="0"/>
            <a:r>
              <a:rPr lang="pt-BR" dirty="0"/>
              <a:t>Algumas aplicações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16A8B2F7-E4EA-C22B-56FB-35E22D467322}"/>
              </a:ext>
            </a:extLst>
          </p:cNvPr>
          <p:cNvSpPr/>
          <p:nvPr/>
        </p:nvSpPr>
        <p:spPr>
          <a:xfrm>
            <a:off x="6654673" y="2298699"/>
            <a:ext cx="924560" cy="262802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885BF15-733D-FE1F-5BD2-96140F01258B}"/>
              </a:ext>
            </a:extLst>
          </p:cNvPr>
          <p:cNvSpPr txBox="1"/>
          <p:nvPr/>
        </p:nvSpPr>
        <p:spPr>
          <a:xfrm>
            <a:off x="863600" y="5405120"/>
            <a:ext cx="3027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PROCESSOS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5B9163F-7602-E420-82C9-6C2979F33AC5}"/>
              </a:ext>
            </a:extLst>
          </p:cNvPr>
          <p:cNvSpPr txBox="1"/>
          <p:nvPr/>
        </p:nvSpPr>
        <p:spPr>
          <a:xfrm>
            <a:off x="6756400" y="5405120"/>
            <a:ext cx="4174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REDES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E0D60A64-573B-FBD7-7207-4E124A1C8B6F}"/>
              </a:ext>
            </a:extLst>
          </p:cNvPr>
          <p:cNvSpPr/>
          <p:nvPr/>
        </p:nvSpPr>
        <p:spPr>
          <a:xfrm>
            <a:off x="581192" y="2112407"/>
            <a:ext cx="924560" cy="281432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C07118F-F050-2395-FF78-2CCBF44ED0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173" y="2275069"/>
            <a:ext cx="3600000" cy="248899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7B92A58-46E4-C651-A471-88D3118B23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6400" y="2404785"/>
            <a:ext cx="3600000" cy="2415855"/>
          </a:xfrm>
          <a:prstGeom prst="rect">
            <a:avLst/>
          </a:prstGeom>
        </p:spPr>
      </p:pic>
      <p:pic>
        <p:nvPicPr>
          <p:cNvPr id="7" name="Imagem 6" descr="Ícone&#10;&#10;Descrição gerada automaticamente">
            <a:extLst>
              <a:ext uri="{FF2B5EF4-FFF2-40B4-BE49-F238E27FC236}">
                <a16:creationId xmlns:a16="http://schemas.microsoft.com/office/drawing/2014/main" id="{6B40368C-3CE0-C9E6-49AA-0AA823B557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103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45682"/>
            <a:ext cx="11029616" cy="988332"/>
          </a:xfrm>
        </p:spPr>
        <p:txBody>
          <a:bodyPr rtlCol="0"/>
          <a:lstStyle/>
          <a:p>
            <a:pPr algn="ctr" rtl="0"/>
            <a:r>
              <a:rPr lang="en-US" dirty="0"/>
              <a:t>F</a:t>
            </a:r>
            <a:r>
              <a:rPr lang="pt-BR" dirty="0"/>
              <a:t>AMILIAS DE PROCESSADORES AO LONGO DO TEMPO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AD80116-09C1-E083-62EF-C32FABF45A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228" y="3024553"/>
            <a:ext cx="3414056" cy="2331922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2A81302-3B50-4E5B-82C2-955E32FFD2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0657" y="2963588"/>
            <a:ext cx="3612193" cy="2392887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7192A7AB-AF8B-FA67-B278-88B75D34A18F}"/>
              </a:ext>
            </a:extLst>
          </p:cNvPr>
          <p:cNvSpPr txBox="1"/>
          <p:nvPr/>
        </p:nvSpPr>
        <p:spPr>
          <a:xfrm>
            <a:off x="4844333" y="2114135"/>
            <a:ext cx="3612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FAMILIA PLC</a:t>
            </a:r>
            <a:endParaRPr lang="pt-BR" dirty="0"/>
          </a:p>
        </p:txBody>
      </p:sp>
      <p:pic>
        <p:nvPicPr>
          <p:cNvPr id="14" name="Imagem 13" descr="Ícone&#10;&#10;Descrição gerada automaticamente">
            <a:extLst>
              <a:ext uri="{FF2B5EF4-FFF2-40B4-BE49-F238E27FC236}">
                <a16:creationId xmlns:a16="http://schemas.microsoft.com/office/drawing/2014/main" id="{5505EBD4-6F34-9AD3-F64E-367E13AE6B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348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45682"/>
            <a:ext cx="11029616" cy="988332"/>
          </a:xfrm>
        </p:spPr>
        <p:txBody>
          <a:bodyPr rtlCol="0"/>
          <a:lstStyle/>
          <a:p>
            <a:pPr algn="ctr" rtl="0"/>
            <a:r>
              <a:rPr lang="en-US" dirty="0"/>
              <a:t>F</a:t>
            </a:r>
            <a:r>
              <a:rPr lang="pt-BR" dirty="0"/>
              <a:t>AMILIAS DE PROCESSADORES AO LONGO DO TEMPO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192A7AB-AF8B-FA67-B278-88B75D34A18F}"/>
              </a:ext>
            </a:extLst>
          </p:cNvPr>
          <p:cNvSpPr txBox="1"/>
          <p:nvPr/>
        </p:nvSpPr>
        <p:spPr>
          <a:xfrm>
            <a:off x="4844333" y="2114135"/>
            <a:ext cx="3612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FAMILIA SLC</a:t>
            </a:r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2D67C09-B30E-6408-BC50-45A9866145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153" y="2566555"/>
            <a:ext cx="3600000" cy="330262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BF414DD-E73B-1A5C-6E36-51244160EB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4841" y="2766418"/>
            <a:ext cx="3600000" cy="3102762"/>
          </a:xfrm>
          <a:prstGeom prst="rect">
            <a:avLst/>
          </a:prstGeom>
        </p:spPr>
      </p:pic>
      <p:pic>
        <p:nvPicPr>
          <p:cNvPr id="8" name="Imagem 7" descr="Ícone&#10;&#10;Descrição gerada automaticamente">
            <a:extLst>
              <a:ext uri="{FF2B5EF4-FFF2-40B4-BE49-F238E27FC236}">
                <a16:creationId xmlns:a16="http://schemas.microsoft.com/office/drawing/2014/main" id="{FCB5C835-B84D-C6DF-FDB8-D139E5E057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955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45682"/>
            <a:ext cx="11029616" cy="988332"/>
          </a:xfrm>
        </p:spPr>
        <p:txBody>
          <a:bodyPr rtlCol="0"/>
          <a:lstStyle/>
          <a:p>
            <a:pPr algn="ctr" rtl="0"/>
            <a:r>
              <a:rPr lang="en-US" dirty="0"/>
              <a:t>F</a:t>
            </a:r>
            <a:r>
              <a:rPr lang="pt-BR" dirty="0"/>
              <a:t>AMILIAS DE PROCESSADORES AO LONGO DO TEMPO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192A7AB-AF8B-FA67-B278-88B75D34A18F}"/>
              </a:ext>
            </a:extLst>
          </p:cNvPr>
          <p:cNvSpPr txBox="1"/>
          <p:nvPr/>
        </p:nvSpPr>
        <p:spPr>
          <a:xfrm>
            <a:off x="5176842" y="2398742"/>
            <a:ext cx="3612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FAMILIA LOGIX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52B480F-4DCE-F599-345A-33EB6EE978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707" y="3343021"/>
            <a:ext cx="2520000" cy="239904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3A22F6F-DF49-73D9-038C-526233BE2C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0868" y="3532803"/>
            <a:ext cx="2520000" cy="209341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4B8503B-94BC-238F-D7F3-14C3725383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3821" y="3532803"/>
            <a:ext cx="2903472" cy="1813717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C98A6008-F7CE-9052-6260-B42E9E0F77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24238" y="3127984"/>
            <a:ext cx="1086570" cy="602032"/>
          </a:xfrm>
          <a:prstGeom prst="rect">
            <a:avLst/>
          </a:prstGeom>
        </p:spPr>
      </p:pic>
      <p:pic>
        <p:nvPicPr>
          <p:cNvPr id="14" name="Imagem 13" descr="Ícone&#10;&#10;Descrição gerada automaticamente">
            <a:extLst>
              <a:ext uri="{FF2B5EF4-FFF2-40B4-BE49-F238E27FC236}">
                <a16:creationId xmlns:a16="http://schemas.microsoft.com/office/drawing/2014/main" id="{E69D3DE4-996E-8057-4DEB-B703E86D31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4940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45682"/>
            <a:ext cx="11029616" cy="988332"/>
          </a:xfrm>
        </p:spPr>
        <p:txBody>
          <a:bodyPr rtlCol="0"/>
          <a:lstStyle/>
          <a:p>
            <a:pPr algn="ctr" rtl="0"/>
            <a:r>
              <a:rPr lang="en-US" dirty="0"/>
              <a:t>F</a:t>
            </a:r>
            <a:r>
              <a:rPr lang="pt-BR" dirty="0"/>
              <a:t>AMILIAS DE IHM AO LONGO DO TEMPO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C98A6008-F7CE-9052-6260-B42E9E0F77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4238" y="3127984"/>
            <a:ext cx="1086570" cy="60203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193A8E2-B1D9-E8FE-9978-27766144F5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192" y="3429000"/>
            <a:ext cx="3600000" cy="281275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05C05F7-3B79-C236-8E14-3C8F45529E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0542" y="3486153"/>
            <a:ext cx="3600000" cy="2629844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0CEDB796-99CE-3349-1A1D-A069C2539731}"/>
              </a:ext>
            </a:extLst>
          </p:cNvPr>
          <p:cNvSpPr txBox="1"/>
          <p:nvPr/>
        </p:nvSpPr>
        <p:spPr>
          <a:xfrm>
            <a:off x="581192" y="2487987"/>
            <a:ext cx="4218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FAMILIA PANELVIEW STANDARD</a:t>
            </a:r>
            <a:endParaRPr lang="pt-BR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F8A96F5-F122-77E1-28D8-EC2AE92A042E}"/>
              </a:ext>
            </a:extLst>
          </p:cNvPr>
          <p:cNvSpPr txBox="1"/>
          <p:nvPr/>
        </p:nvSpPr>
        <p:spPr>
          <a:xfrm>
            <a:off x="6999310" y="2487987"/>
            <a:ext cx="4218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FAMILIA PANELVIEW XE</a:t>
            </a:r>
            <a:endParaRPr lang="pt-BR" dirty="0"/>
          </a:p>
        </p:txBody>
      </p:sp>
      <p:pic>
        <p:nvPicPr>
          <p:cNvPr id="14" name="Imagem 13" descr="Ícone&#10;&#10;Descrição gerada automaticamente">
            <a:extLst>
              <a:ext uri="{FF2B5EF4-FFF2-40B4-BE49-F238E27FC236}">
                <a16:creationId xmlns:a16="http://schemas.microsoft.com/office/drawing/2014/main" id="{6EB1E48A-4548-B92D-2DD8-C5224BE056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820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45682"/>
            <a:ext cx="11029616" cy="988332"/>
          </a:xfrm>
        </p:spPr>
        <p:txBody>
          <a:bodyPr rtlCol="0"/>
          <a:lstStyle/>
          <a:p>
            <a:pPr algn="ctr" rtl="0"/>
            <a:r>
              <a:rPr lang="en-US" dirty="0"/>
              <a:t>F</a:t>
            </a:r>
            <a:r>
              <a:rPr lang="pt-BR" dirty="0"/>
              <a:t>AMILIAS DE IHM AO LONGO DO TEMPO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CEDB796-99CE-3349-1A1D-A069C2539731}"/>
              </a:ext>
            </a:extLst>
          </p:cNvPr>
          <p:cNvSpPr txBox="1"/>
          <p:nvPr/>
        </p:nvSpPr>
        <p:spPr>
          <a:xfrm>
            <a:off x="3986645" y="2197042"/>
            <a:ext cx="4218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FAMILIA PANELVIEW PLUS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76DB2AA-3E4A-602F-E941-BC34BF0EF4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192" y="3127984"/>
            <a:ext cx="3600000" cy="323606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9A6D29A-E568-4B14-E568-EC245C9087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6418" y="3153674"/>
            <a:ext cx="3600000" cy="3003157"/>
          </a:xfrm>
          <a:prstGeom prst="rect">
            <a:avLst/>
          </a:prstGeom>
        </p:spPr>
      </p:pic>
      <p:pic>
        <p:nvPicPr>
          <p:cNvPr id="10" name="Imagem 9" descr="Ícone&#10;&#10;Descrição gerada automaticamente">
            <a:extLst>
              <a:ext uri="{FF2B5EF4-FFF2-40B4-BE49-F238E27FC236}">
                <a16:creationId xmlns:a16="http://schemas.microsoft.com/office/drawing/2014/main" id="{1D300E87-B641-7F34-A8D0-840BCE231F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3194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45682"/>
            <a:ext cx="11029616" cy="988332"/>
          </a:xfrm>
        </p:spPr>
        <p:txBody>
          <a:bodyPr rtlCol="0"/>
          <a:lstStyle/>
          <a:p>
            <a:pPr algn="ctr" rtl="0"/>
            <a:r>
              <a:rPr lang="en-US" dirty="0"/>
              <a:t>F</a:t>
            </a:r>
            <a:r>
              <a:rPr lang="pt-BR" dirty="0"/>
              <a:t>AMILIAS DE DRIVERS AO LONGO DO TEMPO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42E5907-6C9F-D16A-BCCC-37A9D14D35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095" y="2802287"/>
            <a:ext cx="2080440" cy="326926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D4B2BD7-8ECD-9319-3800-F24619B281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4698" y="2802287"/>
            <a:ext cx="1997896" cy="379358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E7757237-EF3B-7D8F-E07A-F7B462DDF3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9626" y="2802287"/>
            <a:ext cx="1997896" cy="3793580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137E427A-2F67-8A63-28D4-72AC06C886E4}"/>
              </a:ext>
            </a:extLst>
          </p:cNvPr>
          <p:cNvSpPr txBox="1"/>
          <p:nvPr/>
        </p:nvSpPr>
        <p:spPr>
          <a:xfrm>
            <a:off x="1202055" y="2203738"/>
            <a:ext cx="1524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FAMILIA 1336</a:t>
            </a:r>
            <a:endParaRPr lang="pt-BR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1898774-6FA9-AC4D-BE50-92787681256B}"/>
              </a:ext>
            </a:extLst>
          </p:cNvPr>
          <p:cNvSpPr txBox="1"/>
          <p:nvPr/>
        </p:nvSpPr>
        <p:spPr>
          <a:xfrm>
            <a:off x="4421386" y="2203738"/>
            <a:ext cx="1749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FAMILIA ULTRA</a:t>
            </a:r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782B605-B8AB-1C89-1D25-7B8204E90422}"/>
              </a:ext>
            </a:extLst>
          </p:cNvPr>
          <p:cNvSpPr txBox="1"/>
          <p:nvPr/>
        </p:nvSpPr>
        <p:spPr>
          <a:xfrm>
            <a:off x="7504213" y="2203738"/>
            <a:ext cx="3454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FAMILIA POWERFLEX 52X E 75X</a:t>
            </a:r>
            <a:endParaRPr lang="pt-BR" dirty="0"/>
          </a:p>
        </p:txBody>
      </p:sp>
      <p:pic>
        <p:nvPicPr>
          <p:cNvPr id="17" name="Imagem 16" descr="Ícone&#10;&#10;Descrição gerada automaticamente">
            <a:extLst>
              <a:ext uri="{FF2B5EF4-FFF2-40B4-BE49-F238E27FC236}">
                <a16:creationId xmlns:a16="http://schemas.microsoft.com/office/drawing/2014/main" id="{5AEA88D9-1C36-E30F-D2ED-16AEB3EE90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514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45682"/>
            <a:ext cx="11029616" cy="988332"/>
          </a:xfrm>
        </p:spPr>
        <p:txBody>
          <a:bodyPr rtlCol="0">
            <a:normAutofit/>
          </a:bodyPr>
          <a:lstStyle/>
          <a:p>
            <a:pPr algn="ctr" rtl="0"/>
            <a:r>
              <a:rPr lang="en-US" sz="2400" dirty="0"/>
              <a:t>F</a:t>
            </a:r>
            <a:r>
              <a:rPr lang="pt-BR" sz="2400" dirty="0"/>
              <a:t>AMILIAS DE CONTROLADORES DE MOVIMENTO AO LONGO DO TEMPO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37E427A-2F67-8A63-28D4-72AC06C886E4}"/>
              </a:ext>
            </a:extLst>
          </p:cNvPr>
          <p:cNvSpPr txBox="1"/>
          <p:nvPr/>
        </p:nvSpPr>
        <p:spPr>
          <a:xfrm>
            <a:off x="1202055" y="1995918"/>
            <a:ext cx="1524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FAMILIA 1336</a:t>
            </a:r>
            <a:endParaRPr lang="pt-BR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1898774-6FA9-AC4D-BE50-92787681256B}"/>
              </a:ext>
            </a:extLst>
          </p:cNvPr>
          <p:cNvSpPr txBox="1"/>
          <p:nvPr/>
        </p:nvSpPr>
        <p:spPr>
          <a:xfrm>
            <a:off x="4421386" y="1995918"/>
            <a:ext cx="1749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FAMILIA ULTRA</a:t>
            </a:r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782B605-B8AB-1C89-1D25-7B8204E90422}"/>
              </a:ext>
            </a:extLst>
          </p:cNvPr>
          <p:cNvSpPr txBox="1"/>
          <p:nvPr/>
        </p:nvSpPr>
        <p:spPr>
          <a:xfrm>
            <a:off x="7961056" y="1995918"/>
            <a:ext cx="3454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FAMILIA KINETIX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19ECEE1-D732-7EF1-49F0-E83485B041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836" y="3429000"/>
            <a:ext cx="1828958" cy="252243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7AD92B2-387C-EED5-8579-1BB0D5FCA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1386" y="2473036"/>
            <a:ext cx="1600339" cy="438496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E28849A-F04F-941C-A1AE-263E8B3221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0270" y="2473036"/>
            <a:ext cx="2309060" cy="2324301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3D3DF031-7645-D22F-E500-E458ADEF01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74229" y="3149736"/>
            <a:ext cx="1836579" cy="2179509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612D42A5-7729-DAAF-912B-0002B6ACE6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80548" y="4905123"/>
            <a:ext cx="2446232" cy="1844200"/>
          </a:xfrm>
          <a:prstGeom prst="rect">
            <a:avLst/>
          </a:prstGeom>
        </p:spPr>
      </p:pic>
      <p:pic>
        <p:nvPicPr>
          <p:cNvPr id="22" name="Imagem 21" descr="Ícone&#10;&#10;Descrição gerada automaticamente">
            <a:extLst>
              <a:ext uri="{FF2B5EF4-FFF2-40B4-BE49-F238E27FC236}">
                <a16:creationId xmlns:a16="http://schemas.microsoft.com/office/drawing/2014/main" id="{15549057-7E29-BB79-E4E3-58AD7C73C7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1627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45682"/>
            <a:ext cx="11029616" cy="988332"/>
          </a:xfrm>
        </p:spPr>
        <p:txBody>
          <a:bodyPr rtlCol="0">
            <a:normAutofit/>
          </a:bodyPr>
          <a:lstStyle/>
          <a:p>
            <a:pPr algn="ctr" rtl="0"/>
            <a:r>
              <a:rPr lang="en-US" sz="2400" dirty="0"/>
              <a:t>IDENTIFICANDO COMPONENTE DE REDE</a:t>
            </a:r>
            <a:endParaRPr lang="pt-BR" sz="2400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37E427A-2F67-8A63-28D4-72AC06C886E4}"/>
              </a:ext>
            </a:extLst>
          </p:cNvPr>
          <p:cNvSpPr txBox="1"/>
          <p:nvPr/>
        </p:nvSpPr>
        <p:spPr>
          <a:xfrm>
            <a:off x="1202055" y="1995918"/>
            <a:ext cx="1426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REMOTE I</a:t>
            </a:r>
            <a:r>
              <a:rPr lang="pt-BR" dirty="0"/>
              <a:t>/</a:t>
            </a:r>
            <a:r>
              <a:rPr lang="en-US" dirty="0"/>
              <a:t>O</a:t>
            </a:r>
            <a:endParaRPr lang="pt-BR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1898774-6FA9-AC4D-BE50-92787681256B}"/>
              </a:ext>
            </a:extLst>
          </p:cNvPr>
          <p:cNvSpPr txBox="1"/>
          <p:nvPr/>
        </p:nvSpPr>
        <p:spPr>
          <a:xfrm>
            <a:off x="5950789" y="1995918"/>
            <a:ext cx="9364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DH+</a:t>
            </a:r>
          </a:p>
          <a:p>
            <a:r>
              <a:rPr lang="en-US" dirty="0"/>
              <a:t>DH 485</a:t>
            </a:r>
          </a:p>
          <a:p>
            <a:r>
              <a:rPr lang="en-US" dirty="0"/>
              <a:t>SERIAL</a:t>
            </a:r>
            <a:endParaRPr lang="pt-BR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782B605-B8AB-1C89-1D25-7B8204E90422}"/>
              </a:ext>
            </a:extLst>
          </p:cNvPr>
          <p:cNvSpPr txBox="1"/>
          <p:nvPr/>
        </p:nvSpPr>
        <p:spPr>
          <a:xfrm>
            <a:off x="8940253" y="1995918"/>
            <a:ext cx="3454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DEVICENET </a:t>
            </a:r>
          </a:p>
          <a:p>
            <a:r>
              <a:rPr lang="en-US" dirty="0"/>
              <a:t>CONTROLNET</a:t>
            </a:r>
          </a:p>
          <a:p>
            <a:r>
              <a:rPr lang="en-US" dirty="0"/>
              <a:t>ETHERNET</a:t>
            </a:r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4A3B3BD-F34C-56E6-CFD3-F3B96D787B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192" y="3251565"/>
            <a:ext cx="3718882" cy="285829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C51DC5B-958C-0B15-1728-32C180B9B2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7809" y="3032753"/>
            <a:ext cx="3257496" cy="184926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6152CEFA-ED01-BA5E-4F06-B39DC4EC4B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1491" y="3251565"/>
            <a:ext cx="2073468" cy="3386460"/>
          </a:xfrm>
          <a:prstGeom prst="rect">
            <a:avLst/>
          </a:prstGeom>
        </p:spPr>
      </p:pic>
      <p:pic>
        <p:nvPicPr>
          <p:cNvPr id="22" name="Imagem 21" descr="Ícone&#10;&#10;Descrição gerada automaticamente">
            <a:extLst>
              <a:ext uri="{FF2B5EF4-FFF2-40B4-BE49-F238E27FC236}">
                <a16:creationId xmlns:a16="http://schemas.microsoft.com/office/drawing/2014/main" id="{15549057-7E29-BB79-E4E3-58AD7C73C7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5341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45682"/>
            <a:ext cx="11029616" cy="988332"/>
          </a:xfrm>
        </p:spPr>
        <p:txBody>
          <a:bodyPr rtlCol="0">
            <a:normAutofit/>
          </a:bodyPr>
          <a:lstStyle/>
          <a:p>
            <a:pPr algn="ctr" rtl="0"/>
            <a:r>
              <a:rPr lang="en-US" sz="2400" dirty="0"/>
              <a:t>COMPONENTES PRINCIPAIS CONTROLLOGIX</a:t>
            </a:r>
            <a:endParaRPr lang="pt-BR" sz="24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9E2E73D-718F-4538-9173-EB944361C5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613" y="3042123"/>
            <a:ext cx="5193305" cy="317019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DC8040E0-5AF2-549F-8C70-D283DE876D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11708">
            <a:off x="6037484" y="2827992"/>
            <a:ext cx="5393453" cy="2091909"/>
          </a:xfrm>
          <a:prstGeom prst="rect">
            <a:avLst/>
          </a:prstGeom>
        </p:spPr>
      </p:pic>
      <p:pic>
        <p:nvPicPr>
          <p:cNvPr id="22" name="Imagem 21" descr="Ícone&#10;&#10;Descrição gerada automaticamente">
            <a:extLst>
              <a:ext uri="{FF2B5EF4-FFF2-40B4-BE49-F238E27FC236}">
                <a16:creationId xmlns:a16="http://schemas.microsoft.com/office/drawing/2014/main" id="{15549057-7E29-BB79-E4E3-58AD7C73C7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740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tângulo 28">
            <a:extLst>
              <a:ext uri="{FF2B5EF4-FFF2-40B4-BE49-F238E27FC236}">
                <a16:creationId xmlns:a16="http://schemas.microsoft.com/office/drawing/2014/main" id="{BFDA9692-ECDC-4B59-86B2-8C90FDE1A0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6712"/>
            <a:ext cx="12192000" cy="63212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12C05506-42A1-49C0-9D87-081CCD9023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B040558-A365-4CCE-92FA-5A48CD98F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5264487"/>
            <a:ext cx="11029616" cy="718870"/>
          </a:xfrm>
        </p:spPr>
        <p:txBody>
          <a:bodyPr rtlCol="0">
            <a:normAutofit/>
          </a:bodyPr>
          <a:lstStyle/>
          <a:p>
            <a:pPr algn="ctr" rtl="0"/>
            <a:r>
              <a:rPr lang="pt-BR" dirty="0">
                <a:solidFill>
                  <a:srgbClr val="FFFEFF"/>
                </a:solidFill>
                <a:hlinkClick r:id="rId4" action="ppaction://hlinksldjump"/>
              </a:rPr>
              <a:t>Fundamentos</a:t>
            </a:r>
            <a:r>
              <a:rPr lang="pt-BR" dirty="0">
                <a:solidFill>
                  <a:srgbClr val="FFFEFF"/>
                </a:solidFill>
              </a:rPr>
              <a:t> básicos da automação</a:t>
            </a:r>
          </a:p>
        </p:txBody>
      </p:sp>
      <p:pic>
        <p:nvPicPr>
          <p:cNvPr id="7" name="Gráfico 6" descr="Despertador estrutura de tópicos">
            <a:hlinkClick r:id="rId5" action="ppaction://hlinksldjump"/>
            <a:extLst>
              <a:ext uri="{FF2B5EF4-FFF2-40B4-BE49-F238E27FC236}">
                <a16:creationId xmlns:a16="http://schemas.microsoft.com/office/drawing/2014/main" id="{60FFE84B-DE68-0EED-87FB-439DD5FFB8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70000" y="1757411"/>
            <a:ext cx="914400" cy="9144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56BBDD40-E787-411E-F8EA-F69160E55839}"/>
              </a:ext>
            </a:extLst>
          </p:cNvPr>
          <p:cNvSpPr txBox="1"/>
          <p:nvPr/>
        </p:nvSpPr>
        <p:spPr>
          <a:xfrm>
            <a:off x="1176263" y="2928400"/>
            <a:ext cx="1026884" cy="92333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Reduzir </a:t>
            </a:r>
          </a:p>
          <a:p>
            <a:r>
              <a:rPr lang="pt-BR" dirty="0">
                <a:solidFill>
                  <a:schemeClr val="bg1"/>
                </a:solidFill>
              </a:rPr>
              <a:t>Tempo</a:t>
            </a:r>
          </a:p>
          <a:p>
            <a:r>
              <a:rPr lang="pt-BR" dirty="0">
                <a:solidFill>
                  <a:schemeClr val="bg1"/>
                </a:solidFill>
              </a:rPr>
              <a:t>processo</a:t>
            </a:r>
          </a:p>
        </p:txBody>
      </p:sp>
      <p:pic>
        <p:nvPicPr>
          <p:cNvPr id="9" name="Gráfico 8" descr="Ambulância com preenchimento sólido">
            <a:hlinkClick r:id="rId8" action="ppaction://hlinksldjump"/>
            <a:extLst>
              <a:ext uri="{FF2B5EF4-FFF2-40B4-BE49-F238E27FC236}">
                <a16:creationId xmlns:a16="http://schemas.microsoft.com/office/drawing/2014/main" id="{4C47B5D3-A698-93C5-DC7F-006DC2E392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3454400" y="1716026"/>
            <a:ext cx="914400" cy="9144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E8ACAC6F-67A2-8ADA-DCAF-2A6238604DD8}"/>
              </a:ext>
            </a:extLst>
          </p:cNvPr>
          <p:cNvSpPr txBox="1"/>
          <p:nvPr/>
        </p:nvSpPr>
        <p:spPr>
          <a:xfrm>
            <a:off x="3379410" y="2956560"/>
            <a:ext cx="1021433" cy="120032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Reduzir </a:t>
            </a:r>
          </a:p>
          <a:p>
            <a:r>
              <a:rPr lang="pt-BR" dirty="0">
                <a:solidFill>
                  <a:schemeClr val="bg1"/>
                </a:solidFill>
              </a:rPr>
              <a:t>Acidente</a:t>
            </a:r>
          </a:p>
          <a:p>
            <a:r>
              <a:rPr lang="pt-BR" dirty="0">
                <a:solidFill>
                  <a:schemeClr val="bg1"/>
                </a:solidFill>
              </a:rPr>
              <a:t>de </a:t>
            </a:r>
          </a:p>
          <a:p>
            <a:r>
              <a:rPr lang="pt-BR" dirty="0">
                <a:solidFill>
                  <a:schemeClr val="bg1"/>
                </a:solidFill>
              </a:rPr>
              <a:t>Trabalho</a:t>
            </a:r>
          </a:p>
        </p:txBody>
      </p:sp>
      <p:pic>
        <p:nvPicPr>
          <p:cNvPr id="11" name="Gráfico 10" descr="Gráfico exponencial estrutura de tópicos">
            <a:hlinkClick r:id="rId11" action="ppaction://hlinksldjump"/>
            <a:extLst>
              <a:ext uri="{FF2B5EF4-FFF2-40B4-BE49-F238E27FC236}">
                <a16:creationId xmlns:a16="http://schemas.microsoft.com/office/drawing/2014/main" id="{5119D85D-A618-0DB4-B1B5-EFA6B90A011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5638800" y="1757411"/>
            <a:ext cx="914400" cy="91440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647EFF9C-CDF6-9DC9-7286-AA1BDB0D08F6}"/>
              </a:ext>
            </a:extLst>
          </p:cNvPr>
          <p:cNvSpPr txBox="1"/>
          <p:nvPr/>
        </p:nvSpPr>
        <p:spPr>
          <a:xfrm>
            <a:off x="5582557" y="2997945"/>
            <a:ext cx="1124026" cy="92333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Aumentar</a:t>
            </a:r>
          </a:p>
          <a:p>
            <a:r>
              <a:rPr lang="pt-BR" dirty="0">
                <a:solidFill>
                  <a:schemeClr val="bg1"/>
                </a:solidFill>
              </a:rPr>
              <a:t>Volume</a:t>
            </a:r>
          </a:p>
          <a:p>
            <a:r>
              <a:rPr lang="pt-BR" dirty="0">
                <a:solidFill>
                  <a:schemeClr val="bg1"/>
                </a:solidFill>
              </a:rPr>
              <a:t>produção</a:t>
            </a:r>
          </a:p>
        </p:txBody>
      </p:sp>
      <p:pic>
        <p:nvPicPr>
          <p:cNvPr id="13" name="Gráfico 12" descr="Área de Transferência Toda Marcada estrutura de tópicos">
            <a:hlinkClick r:id="rId14" action="ppaction://hlinksldjump"/>
            <a:extLst>
              <a:ext uri="{FF2B5EF4-FFF2-40B4-BE49-F238E27FC236}">
                <a16:creationId xmlns:a16="http://schemas.microsoft.com/office/drawing/2014/main" id="{D9AD138F-AC63-A67E-47A8-B107890E00A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7823200" y="1757411"/>
            <a:ext cx="914400" cy="914400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CE8E7163-EBF5-1139-26EF-F3D7D4CCB82B}"/>
              </a:ext>
            </a:extLst>
          </p:cNvPr>
          <p:cNvSpPr txBox="1"/>
          <p:nvPr/>
        </p:nvSpPr>
        <p:spPr>
          <a:xfrm>
            <a:off x="7785704" y="2997945"/>
            <a:ext cx="1074333" cy="92333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Reduzir </a:t>
            </a:r>
          </a:p>
          <a:p>
            <a:r>
              <a:rPr lang="pt-BR" dirty="0">
                <a:solidFill>
                  <a:schemeClr val="bg1"/>
                </a:solidFill>
              </a:rPr>
              <a:t>Erros</a:t>
            </a:r>
          </a:p>
          <a:p>
            <a:r>
              <a:rPr lang="pt-BR" dirty="0">
                <a:solidFill>
                  <a:schemeClr val="bg1"/>
                </a:solidFill>
              </a:rPr>
              <a:t>Humanos</a:t>
            </a:r>
          </a:p>
        </p:txBody>
      </p:sp>
      <p:pic>
        <p:nvPicPr>
          <p:cNvPr id="15" name="Gráfico 14" descr="Área de Transferência Marcada estrutura de tópicos">
            <a:hlinkClick r:id="rId17" action="ppaction://hlinksldjump"/>
            <a:extLst>
              <a:ext uri="{FF2B5EF4-FFF2-40B4-BE49-F238E27FC236}">
                <a16:creationId xmlns:a16="http://schemas.microsoft.com/office/drawing/2014/main" id="{63726A84-23FE-D210-457E-06CD57AAEA8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10007600" y="1716026"/>
            <a:ext cx="914400" cy="914400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235E5862-F141-3D89-D8C5-34BEEA5F4A93}"/>
              </a:ext>
            </a:extLst>
          </p:cNvPr>
          <p:cNvSpPr txBox="1"/>
          <p:nvPr/>
        </p:nvSpPr>
        <p:spPr>
          <a:xfrm>
            <a:off x="9988851" y="2976611"/>
            <a:ext cx="1254061" cy="92333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Aumentar</a:t>
            </a:r>
          </a:p>
          <a:p>
            <a:r>
              <a:rPr lang="pt-BR" dirty="0">
                <a:solidFill>
                  <a:schemeClr val="bg1"/>
                </a:solidFill>
              </a:rPr>
              <a:t>Indicadores</a:t>
            </a:r>
          </a:p>
          <a:p>
            <a:r>
              <a:rPr lang="pt-BR" dirty="0">
                <a:solidFill>
                  <a:schemeClr val="bg1"/>
                </a:solidFill>
              </a:rPr>
              <a:t>Qualidade</a:t>
            </a:r>
          </a:p>
        </p:txBody>
      </p:sp>
      <p:pic>
        <p:nvPicPr>
          <p:cNvPr id="3" name="Imagem 2" descr="Ícone&#10;&#10;Descrição gerada automaticamente">
            <a:extLst>
              <a:ext uri="{FF2B5EF4-FFF2-40B4-BE49-F238E27FC236}">
                <a16:creationId xmlns:a16="http://schemas.microsoft.com/office/drawing/2014/main" id="{0F362C23-1C99-92F1-0568-A4EEAC05B38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2504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45682"/>
            <a:ext cx="11029616" cy="988332"/>
          </a:xfrm>
        </p:spPr>
        <p:txBody>
          <a:bodyPr rtlCol="0"/>
          <a:lstStyle/>
          <a:p>
            <a:pPr algn="ctr" rtl="0"/>
            <a:r>
              <a:rPr lang="pt-BR" dirty="0"/>
              <a:t>Exemplo de </a:t>
            </a:r>
            <a:r>
              <a:rPr lang="pt-BR" dirty="0" err="1"/>
              <a:t>umA</a:t>
            </a:r>
            <a:r>
              <a:rPr lang="pt-BR" dirty="0"/>
              <a:t> APLICAÇÃO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66AD624-0EA3-A046-ECE1-3317B4CD57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1573" y="2202873"/>
            <a:ext cx="9399272" cy="4457699"/>
          </a:xfrm>
          <a:prstGeom prst="rect">
            <a:avLst/>
          </a:prstGeom>
        </p:spPr>
      </p:pic>
      <p:pic>
        <p:nvPicPr>
          <p:cNvPr id="4" name="Imagem 3" descr="Ícone&#10;&#10;Descrição gerada automaticamente">
            <a:extLst>
              <a:ext uri="{FF2B5EF4-FFF2-40B4-BE49-F238E27FC236}">
                <a16:creationId xmlns:a16="http://schemas.microsoft.com/office/drawing/2014/main" id="{97DCCEDF-B906-E443-DE60-C3CCDD5DFC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5796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45682"/>
            <a:ext cx="11029616" cy="988332"/>
          </a:xfrm>
        </p:spPr>
        <p:txBody>
          <a:bodyPr rtlCol="0"/>
          <a:lstStyle/>
          <a:p>
            <a:pPr algn="ctr" rtl="0"/>
            <a:r>
              <a:rPr lang="pt-BR" dirty="0"/>
              <a:t>FIRMWARES DOS DISPOSITIVOS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C4F3606-323B-F518-3D83-304B6D51ED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69" y="2389360"/>
            <a:ext cx="5566367" cy="336720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E69C7B5-B2B0-3E84-461F-51D0F1E189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2272" y="1939948"/>
            <a:ext cx="4628346" cy="4616715"/>
          </a:xfrm>
          <a:prstGeom prst="rect">
            <a:avLst/>
          </a:prstGeom>
        </p:spPr>
      </p:pic>
      <p:pic>
        <p:nvPicPr>
          <p:cNvPr id="4" name="Imagem 3" descr="Ícone&#10;&#10;Descrição gerada automaticamente">
            <a:extLst>
              <a:ext uri="{FF2B5EF4-FFF2-40B4-BE49-F238E27FC236}">
                <a16:creationId xmlns:a16="http://schemas.microsoft.com/office/drawing/2014/main" id="{97DCCEDF-B906-E443-DE60-C3CCDD5DFC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4247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45682"/>
            <a:ext cx="11029616" cy="988332"/>
          </a:xfrm>
        </p:spPr>
        <p:txBody>
          <a:bodyPr rtlCol="0"/>
          <a:lstStyle/>
          <a:p>
            <a:pPr algn="ctr" rtl="0"/>
            <a:r>
              <a:rPr lang="pt-BR" dirty="0"/>
              <a:t>TIPOS DE COMUNICAÇÕES</a:t>
            </a:r>
          </a:p>
        </p:txBody>
      </p:sp>
      <p:pic>
        <p:nvPicPr>
          <p:cNvPr id="4" name="Imagem 3" descr="Ícone&#10;&#10;Descrição gerada automaticamente">
            <a:extLst>
              <a:ext uri="{FF2B5EF4-FFF2-40B4-BE49-F238E27FC236}">
                <a16:creationId xmlns:a16="http://schemas.microsoft.com/office/drawing/2014/main" id="{97DCCEDF-B906-E443-DE60-C3CCDD5DFC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  <p:pic>
        <p:nvPicPr>
          <p:cNvPr id="5" name="Imagem 4">
            <a:hlinkClick r:id="rId4" action="ppaction://hlinksldjump"/>
            <a:extLst>
              <a:ext uri="{FF2B5EF4-FFF2-40B4-BE49-F238E27FC236}">
                <a16:creationId xmlns:a16="http://schemas.microsoft.com/office/drawing/2014/main" id="{EA8EECE6-E456-4459-7F4B-130FFA58DE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502" y="2587335"/>
            <a:ext cx="1104996" cy="4064425"/>
          </a:xfrm>
          <a:prstGeom prst="rect">
            <a:avLst/>
          </a:prstGeom>
        </p:spPr>
      </p:pic>
      <p:pic>
        <p:nvPicPr>
          <p:cNvPr id="7" name="Imagem 6">
            <a:hlinkClick r:id="rId6" action="ppaction://hlinksldjump"/>
            <a:extLst>
              <a:ext uri="{FF2B5EF4-FFF2-40B4-BE49-F238E27FC236}">
                <a16:creationId xmlns:a16="http://schemas.microsoft.com/office/drawing/2014/main" id="{08A58B5D-4DB2-0A13-90AE-CDE429FA8D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26489" y="2587335"/>
            <a:ext cx="1044030" cy="4087288"/>
          </a:xfrm>
          <a:prstGeom prst="rect">
            <a:avLst/>
          </a:prstGeom>
        </p:spPr>
      </p:pic>
      <p:pic>
        <p:nvPicPr>
          <p:cNvPr id="9" name="Imagem 8">
            <a:hlinkClick r:id="rId8" action="ppaction://hlinksldjump"/>
            <a:extLst>
              <a:ext uri="{FF2B5EF4-FFF2-40B4-BE49-F238E27FC236}">
                <a16:creationId xmlns:a16="http://schemas.microsoft.com/office/drawing/2014/main" id="{99709DDC-7220-2140-1D03-BA5D1A3A48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20510" y="2587334"/>
            <a:ext cx="1112616" cy="4064426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36510BC8-571A-35AE-B993-5EAFBF5FF376}"/>
              </a:ext>
            </a:extLst>
          </p:cNvPr>
          <p:cNvSpPr txBox="1"/>
          <p:nvPr/>
        </p:nvSpPr>
        <p:spPr>
          <a:xfrm>
            <a:off x="971502" y="2140527"/>
            <a:ext cx="1652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ETHERNET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81C3B8E-1A23-0333-9AE9-C6C9BCABE14A}"/>
              </a:ext>
            </a:extLst>
          </p:cNvPr>
          <p:cNvSpPr txBox="1"/>
          <p:nvPr/>
        </p:nvSpPr>
        <p:spPr>
          <a:xfrm>
            <a:off x="5029201" y="2140527"/>
            <a:ext cx="1792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CONTROLNET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1A2AC2F-3B36-D031-FC08-048BC4E52CB1}"/>
              </a:ext>
            </a:extLst>
          </p:cNvPr>
          <p:cNvSpPr txBox="1"/>
          <p:nvPr/>
        </p:nvSpPr>
        <p:spPr>
          <a:xfrm>
            <a:off x="9226992" y="2140527"/>
            <a:ext cx="1652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DEVICENET</a:t>
            </a:r>
          </a:p>
        </p:txBody>
      </p:sp>
    </p:spTree>
    <p:extLst>
      <p:ext uri="{BB962C8B-B14F-4D97-AF65-F5344CB8AC3E}">
        <p14:creationId xmlns:p14="http://schemas.microsoft.com/office/powerpoint/2010/main" val="10558455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45682"/>
            <a:ext cx="11029616" cy="988332"/>
          </a:xfrm>
        </p:spPr>
        <p:txBody>
          <a:bodyPr rtlCol="0"/>
          <a:lstStyle/>
          <a:p>
            <a:pPr algn="ctr" rtl="0"/>
            <a:r>
              <a:rPr lang="pt-BR" dirty="0"/>
              <a:t>TIPOS DE COMUNICAÇÃO- ETHERNET</a:t>
            </a:r>
          </a:p>
        </p:txBody>
      </p:sp>
      <p:pic>
        <p:nvPicPr>
          <p:cNvPr id="4" name="Imagem 3" descr="Ícone&#10;&#10;Descrição gerada automaticamente">
            <a:extLst>
              <a:ext uri="{FF2B5EF4-FFF2-40B4-BE49-F238E27FC236}">
                <a16:creationId xmlns:a16="http://schemas.microsoft.com/office/drawing/2014/main" id="{97DCCEDF-B906-E443-DE60-C3CCDD5DFC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373F47E4-6BBD-3CFD-439D-52AE2462DA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192" y="2267742"/>
            <a:ext cx="5603656" cy="3085307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6F74B7E-E96B-5323-6A56-38B07800A654}"/>
              </a:ext>
            </a:extLst>
          </p:cNvPr>
          <p:cNvSpPr txBox="1"/>
          <p:nvPr/>
        </p:nvSpPr>
        <p:spPr>
          <a:xfrm>
            <a:off x="6758152" y="2267742"/>
            <a:ext cx="47506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0" i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A </a:t>
            </a:r>
            <a:r>
              <a:rPr lang="pt-BR" b="1" i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EtherNet</a:t>
            </a:r>
            <a:r>
              <a:rPr lang="pt-BR" b="0" i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/IP™ é uma rede Ethernet industrial aberta, capaz de operar aplicações de controle do inversor discretas, de segurança, movimento e processo. A EtherNet/IP™ permite trafegar informações seguras em tempo real entre máquinas, sistemas e empresas.</a:t>
            </a:r>
            <a:endParaRPr lang="pt-BR" dirty="0"/>
          </a:p>
        </p:txBody>
      </p:sp>
      <p:pic>
        <p:nvPicPr>
          <p:cNvPr id="7" name="Gráfico 6" descr="Seta: retorno na horizontal com preenchimento sólido">
            <a:hlinkClick r:id="rId5" action="ppaction://hlinksldjump"/>
            <a:extLst>
              <a:ext uri="{FF2B5EF4-FFF2-40B4-BE49-F238E27FC236}">
                <a16:creationId xmlns:a16="http://schemas.microsoft.com/office/drawing/2014/main" id="{21BBC76C-81ED-9E62-597B-8CC2793E88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0111" y="5873848"/>
            <a:ext cx="676940" cy="67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3915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45682"/>
            <a:ext cx="11029616" cy="988332"/>
          </a:xfrm>
        </p:spPr>
        <p:txBody>
          <a:bodyPr rtlCol="0"/>
          <a:lstStyle/>
          <a:p>
            <a:pPr algn="ctr" rtl="0"/>
            <a:r>
              <a:rPr lang="pt-BR" dirty="0"/>
              <a:t>TIPOS DE COMUNICAÇÃO- CONTROLNET</a:t>
            </a:r>
          </a:p>
        </p:txBody>
      </p:sp>
      <p:pic>
        <p:nvPicPr>
          <p:cNvPr id="4" name="Imagem 3" descr="Ícone&#10;&#10;Descrição gerada automaticamente">
            <a:extLst>
              <a:ext uri="{FF2B5EF4-FFF2-40B4-BE49-F238E27FC236}">
                <a16:creationId xmlns:a16="http://schemas.microsoft.com/office/drawing/2014/main" id="{97DCCEDF-B906-E443-DE60-C3CCDD5DFC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6F74B7E-E96B-5323-6A56-38B07800A654}"/>
              </a:ext>
            </a:extLst>
          </p:cNvPr>
          <p:cNvSpPr txBox="1"/>
          <p:nvPr/>
        </p:nvSpPr>
        <p:spPr>
          <a:xfrm>
            <a:off x="6758152" y="2267742"/>
            <a:ext cx="47506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Redes </a:t>
            </a:r>
            <a:r>
              <a:rPr lang="pt-BR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ControlNet</a:t>
            </a:r>
            <a:r>
              <a:rPr lang="pt-BR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™ são </a:t>
            </a:r>
            <a:r>
              <a:rPr lang="pt-BR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redes de controle abertas que atendem às exigências de aplicações de alta taxa de transferência em tempo real</a:t>
            </a:r>
            <a:r>
              <a:rPr lang="pt-BR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. A </a:t>
            </a:r>
            <a:r>
              <a:rPr lang="pt-BR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ControlNet</a:t>
            </a:r>
            <a:r>
              <a:rPr lang="pt-BR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oferece suporte ao intertravamento entre controladores e ao controle em tempo real de E/S, inversores e válvulas.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B59D0CF-32DB-F3C7-0C30-6A34376BDB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996" y="1997677"/>
            <a:ext cx="5287646" cy="4457236"/>
          </a:xfrm>
          <a:prstGeom prst="rect">
            <a:avLst/>
          </a:prstGeom>
        </p:spPr>
      </p:pic>
      <p:pic>
        <p:nvPicPr>
          <p:cNvPr id="7" name="Gráfico 6" descr="Seta: retorno na horizontal com preenchimento sólido">
            <a:hlinkClick r:id="rId5" action="ppaction://hlinksldjump"/>
            <a:extLst>
              <a:ext uri="{FF2B5EF4-FFF2-40B4-BE49-F238E27FC236}">
                <a16:creationId xmlns:a16="http://schemas.microsoft.com/office/drawing/2014/main" id="{58B30040-1A0C-AB54-C576-82FDB43257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6948" y="6050345"/>
            <a:ext cx="676940" cy="67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6630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45682"/>
            <a:ext cx="11029616" cy="988332"/>
          </a:xfrm>
        </p:spPr>
        <p:txBody>
          <a:bodyPr rtlCol="0"/>
          <a:lstStyle/>
          <a:p>
            <a:pPr algn="ctr" rtl="0"/>
            <a:r>
              <a:rPr lang="pt-BR" dirty="0"/>
              <a:t>TIPOS DE COMUNICAÇÃO- </a:t>
            </a:r>
            <a:r>
              <a:rPr lang="pt-BR" dirty="0" err="1"/>
              <a:t>deviceNET</a:t>
            </a:r>
            <a:endParaRPr lang="pt-BR" dirty="0"/>
          </a:p>
        </p:txBody>
      </p:sp>
      <p:pic>
        <p:nvPicPr>
          <p:cNvPr id="4" name="Imagem 3" descr="Ícone&#10;&#10;Descrição gerada automaticamente">
            <a:extLst>
              <a:ext uri="{FF2B5EF4-FFF2-40B4-BE49-F238E27FC236}">
                <a16:creationId xmlns:a16="http://schemas.microsoft.com/office/drawing/2014/main" id="{97DCCEDF-B906-E443-DE60-C3CCDD5DFC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6F74B7E-E96B-5323-6A56-38B07800A654}"/>
              </a:ext>
            </a:extLst>
          </p:cNvPr>
          <p:cNvSpPr txBox="1"/>
          <p:nvPr/>
        </p:nvSpPr>
        <p:spPr>
          <a:xfrm>
            <a:off x="6758152" y="2267742"/>
            <a:ext cx="4750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A rede </a:t>
            </a:r>
            <a:r>
              <a:rPr lang="pt-BR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DeviceNet</a:t>
            </a:r>
            <a:r>
              <a:rPr lang="pt-BR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™ </a:t>
            </a:r>
            <a:r>
              <a:rPr lang="pt-BR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fornece rede de informações e controle aberto em nível de dispositivo para dispositivos industriais simples</a:t>
            </a:r>
            <a:r>
              <a:rPr lang="pt-BR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.</a:t>
            </a:r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3E0D835-468D-E853-2878-843333CDA9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726" y="2070821"/>
            <a:ext cx="5560274" cy="4276815"/>
          </a:xfrm>
          <a:prstGeom prst="rect">
            <a:avLst/>
          </a:prstGeom>
        </p:spPr>
      </p:pic>
      <p:pic>
        <p:nvPicPr>
          <p:cNvPr id="7" name="Gráfico 6" descr="Seta: retorno na horizontal com preenchimento sólido">
            <a:hlinkClick r:id="rId5" action="ppaction://hlinksldjump"/>
            <a:extLst>
              <a:ext uri="{FF2B5EF4-FFF2-40B4-BE49-F238E27FC236}">
                <a16:creationId xmlns:a16="http://schemas.microsoft.com/office/drawing/2014/main" id="{AAE64A9E-CCFB-9AD1-9B3A-F6850016D4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0111" y="6001444"/>
            <a:ext cx="676940" cy="67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6783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45682"/>
            <a:ext cx="11029616" cy="988332"/>
          </a:xfrm>
        </p:spPr>
        <p:txBody>
          <a:bodyPr rtlCol="0"/>
          <a:lstStyle/>
          <a:p>
            <a:pPr algn="ctr" rtl="0"/>
            <a:r>
              <a:rPr lang="pt-BR" dirty="0"/>
              <a:t>SOFTWARES UTILIZADOS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0303185-CF06-B206-9D6B-96C9A818D7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435" y="3429000"/>
            <a:ext cx="5593565" cy="137171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E34D675-9896-5ABB-4D58-045DEADC3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3384" y="2489278"/>
            <a:ext cx="6706181" cy="86113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F2AF5E9-97FB-990B-E630-1FC630F32D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0099" y="4114859"/>
            <a:ext cx="4198984" cy="1905165"/>
          </a:xfrm>
          <a:prstGeom prst="rect">
            <a:avLst/>
          </a:prstGeom>
        </p:spPr>
      </p:pic>
      <p:pic>
        <p:nvPicPr>
          <p:cNvPr id="4" name="Imagem 3" descr="Ícone&#10;&#10;Descrição gerada automaticamente">
            <a:extLst>
              <a:ext uri="{FF2B5EF4-FFF2-40B4-BE49-F238E27FC236}">
                <a16:creationId xmlns:a16="http://schemas.microsoft.com/office/drawing/2014/main" id="{97DCCEDF-B906-E443-DE60-C3CCDD5DFC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3114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45682"/>
            <a:ext cx="11029616" cy="988332"/>
          </a:xfrm>
        </p:spPr>
        <p:txBody>
          <a:bodyPr rtlCol="0"/>
          <a:lstStyle/>
          <a:p>
            <a:pPr algn="ctr" rtl="0"/>
            <a:r>
              <a:rPr lang="pt-BR" dirty="0"/>
              <a:t>Exemplo de um sistema automático</a:t>
            </a:r>
          </a:p>
        </p:txBody>
      </p:sp>
      <p:pic>
        <p:nvPicPr>
          <p:cNvPr id="4" name="Imagem 3" descr="Ícone&#10;&#10;Descrição gerada automaticamente">
            <a:extLst>
              <a:ext uri="{FF2B5EF4-FFF2-40B4-BE49-F238E27FC236}">
                <a16:creationId xmlns:a16="http://schemas.microsoft.com/office/drawing/2014/main" id="{97DCCEDF-B906-E443-DE60-C3CCDD5DFC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B99275D-5F48-0658-1B6F-23A3C7FF44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253" y="2140639"/>
            <a:ext cx="6107519" cy="4071679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DFD65F8E-C192-9C36-6BDC-8DB482190E6C}"/>
              </a:ext>
            </a:extLst>
          </p:cNvPr>
          <p:cNvSpPr txBox="1"/>
          <p:nvPr/>
        </p:nvSpPr>
        <p:spPr>
          <a:xfrm>
            <a:off x="7630510" y="2140639"/>
            <a:ext cx="41095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Uma linha de produção automatizada é um </a:t>
            </a:r>
            <a:r>
              <a:rPr lang="pt-BR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sistema integrado composto por máquinas, robôs e dispositivos de controle</a:t>
            </a:r>
            <a:r>
              <a:rPr lang="pt-BR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, projetado para realizar uma série de processos de fabricação com mínima intervenção humana.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730994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45682"/>
            <a:ext cx="11029616" cy="988332"/>
          </a:xfrm>
        </p:spPr>
        <p:txBody>
          <a:bodyPr rtlCol="0"/>
          <a:lstStyle/>
          <a:p>
            <a:pPr algn="ctr" rtl="0"/>
            <a:r>
              <a:rPr lang="pt-BR" dirty="0"/>
              <a:t>REDUZIR TEMPO DE PROCESSO</a:t>
            </a:r>
          </a:p>
        </p:txBody>
      </p:sp>
      <p:pic>
        <p:nvPicPr>
          <p:cNvPr id="4" name="Imagem 3" descr="Ícone&#10;&#10;Descrição gerada automaticamente">
            <a:extLst>
              <a:ext uri="{FF2B5EF4-FFF2-40B4-BE49-F238E27FC236}">
                <a16:creationId xmlns:a16="http://schemas.microsoft.com/office/drawing/2014/main" id="{97DCCEDF-B906-E443-DE60-C3CCDD5DFC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  <p:pic>
        <p:nvPicPr>
          <p:cNvPr id="7" name="Gráfico 6" descr="Seta: retorno na horizontal com preenchimento sólido">
            <a:hlinkClick r:id="rId4" action="ppaction://hlinksldjump"/>
            <a:extLst>
              <a:ext uri="{FF2B5EF4-FFF2-40B4-BE49-F238E27FC236}">
                <a16:creationId xmlns:a16="http://schemas.microsoft.com/office/drawing/2014/main" id="{937B5B29-F635-919B-030C-9D775EAFA7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0111" y="5873848"/>
            <a:ext cx="676940" cy="67694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4830DE71-FCA1-2B4A-1D13-C211FCF96A06}"/>
              </a:ext>
            </a:extLst>
          </p:cNvPr>
          <p:cNvSpPr txBox="1"/>
          <p:nvPr/>
        </p:nvSpPr>
        <p:spPr>
          <a:xfrm>
            <a:off x="450111" y="2186152"/>
            <a:ext cx="1131096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Por exemplo, graças à automação, conseguimos diminuir o tempo de processo.</a:t>
            </a:r>
          </a:p>
          <a:p>
            <a:endParaRPr lang="pt-BR" dirty="0"/>
          </a:p>
          <a:p>
            <a:r>
              <a:rPr lang="pt-BR" dirty="0"/>
              <a:t>Se tivéssemos que encher uma garrafa Pet de 2 litros exatamente, seja para refrigerante ou suco ou o que você quiser.</a:t>
            </a:r>
          </a:p>
          <a:p>
            <a:endParaRPr lang="pt-BR" dirty="0"/>
          </a:p>
          <a:p>
            <a:r>
              <a:rPr lang="pt-BR" dirty="0"/>
              <a:t>Levaria muito tempo se tentássemos fazer isso manualmente.</a:t>
            </a:r>
          </a:p>
          <a:p>
            <a:endParaRPr lang="pt-BR" dirty="0"/>
          </a:p>
          <a:p>
            <a:r>
              <a:rPr lang="pt-BR" dirty="0"/>
              <a:t>No entanto, se usarmos a máquina para fazer isso automaticamente seria muito menos tempo, muito mais rápido.</a:t>
            </a:r>
          </a:p>
        </p:txBody>
      </p:sp>
    </p:spTree>
    <p:extLst>
      <p:ext uri="{BB962C8B-B14F-4D97-AF65-F5344CB8AC3E}">
        <p14:creationId xmlns:p14="http://schemas.microsoft.com/office/powerpoint/2010/main" val="23190260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45682"/>
            <a:ext cx="11029616" cy="988332"/>
          </a:xfrm>
        </p:spPr>
        <p:txBody>
          <a:bodyPr rtlCol="0"/>
          <a:lstStyle/>
          <a:p>
            <a:pPr algn="ctr" rtl="0"/>
            <a:r>
              <a:rPr lang="pt-BR" dirty="0"/>
              <a:t>Fundamentos da automação na indústria</a:t>
            </a:r>
          </a:p>
        </p:txBody>
      </p:sp>
      <p:pic>
        <p:nvPicPr>
          <p:cNvPr id="4" name="Imagem 3" descr="Ícone&#10;&#10;Descrição gerada automaticamente">
            <a:extLst>
              <a:ext uri="{FF2B5EF4-FFF2-40B4-BE49-F238E27FC236}">
                <a16:creationId xmlns:a16="http://schemas.microsoft.com/office/drawing/2014/main" id="{97DCCEDF-B906-E443-DE60-C3CCDD5DFC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  <p:pic>
        <p:nvPicPr>
          <p:cNvPr id="7" name="Gráfico 6" descr="Seta: retorno na horizontal com preenchimento sólido">
            <a:hlinkClick r:id="rId4" action="ppaction://hlinksldjump"/>
            <a:extLst>
              <a:ext uri="{FF2B5EF4-FFF2-40B4-BE49-F238E27FC236}">
                <a16:creationId xmlns:a16="http://schemas.microsoft.com/office/drawing/2014/main" id="{937B5B29-F635-919B-030C-9D775EAFA7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0111" y="5873848"/>
            <a:ext cx="676940" cy="67694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F90ADE3-15CC-7ECE-F3BB-01C32F755353}"/>
              </a:ext>
            </a:extLst>
          </p:cNvPr>
          <p:cNvSpPr txBox="1"/>
          <p:nvPr/>
        </p:nvSpPr>
        <p:spPr>
          <a:xfrm>
            <a:off x="450111" y="2186152"/>
            <a:ext cx="113109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Primeiro, precisamos definir automação ou automação industrial, é um conceito bastante básico, ou seja é o uso de tecnologia com a máquina para controle e monitoramento de processos industriais, podemos destacar as vantagens e as características da automação.</a:t>
            </a:r>
          </a:p>
        </p:txBody>
      </p:sp>
    </p:spTree>
    <p:extLst>
      <p:ext uri="{BB962C8B-B14F-4D97-AF65-F5344CB8AC3E}">
        <p14:creationId xmlns:p14="http://schemas.microsoft.com/office/powerpoint/2010/main" val="3341989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tângulo 12">
            <a:extLst>
              <a:ext uri="{FF2B5EF4-FFF2-40B4-BE49-F238E27FC236}">
                <a16:creationId xmlns:a16="http://schemas.microsoft.com/office/drawing/2014/main" id="{4AE9D071-98CF-435C-BD2B-976514544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pic>
        <p:nvPicPr>
          <p:cNvPr id="8" name="Espaço Reservado para Conteúdo 4" descr="Números Digitais">
            <a:extLst>
              <a:ext uri="{FF2B5EF4-FFF2-40B4-BE49-F238E27FC236}">
                <a16:creationId xmlns:a16="http://schemas.microsoft.com/office/drawing/2014/main" id="{EA70616B-E344-4856-8DF9-707C262366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681" r="9091" b="1271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5" name="Grupo 14">
            <a:extLst>
              <a:ext uri="{FF2B5EF4-FFF2-40B4-BE49-F238E27FC236}">
                <a16:creationId xmlns:a16="http://schemas.microsoft.com/office/drawing/2014/main" id="{D619FC33-16ED-4246-9596-BEFEB55E4C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7" y="457200"/>
            <a:ext cx="7507083" cy="5935132"/>
            <a:chOff x="438067" y="457200"/>
            <a:chExt cx="7507083" cy="5935132"/>
          </a:xfrm>
        </p:grpSpPr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2EEA80E1-F99F-4009-837F-2F72F8A5D5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7" y="618067"/>
              <a:ext cx="7503665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0230AF9A-4641-4BD8-9F95-9607CD3040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8703D4EC-9389-41B6-B88B-B6FDC8CD33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7F2616EE-270D-4F4C-BA1F-2708D387B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588" y="767354"/>
            <a:ext cx="7213600" cy="1121871"/>
          </a:xfrm>
        </p:spPr>
        <p:txBody>
          <a:bodyPr rtlCol="0" anchor="ctr">
            <a:normAutofit/>
          </a:bodyPr>
          <a:lstStyle/>
          <a:p>
            <a:pPr algn="ctr" rtl="0"/>
            <a:r>
              <a:rPr lang="pt-BR" dirty="0"/>
              <a:t>Componentes principais</a:t>
            </a:r>
          </a:p>
        </p:txBody>
      </p:sp>
      <p:graphicFrame>
        <p:nvGraphicFramePr>
          <p:cNvPr id="6" name="Espaço Reservado para Conteúdo 5" descr="SmartArt">
            <a:extLst>
              <a:ext uri="{FF2B5EF4-FFF2-40B4-BE49-F238E27FC236}">
                <a16:creationId xmlns:a16="http://schemas.microsoft.com/office/drawing/2014/main" id="{BF629521-FFD2-45DA-9D1D-A5F09BD5A2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1164035"/>
              </p:ext>
            </p:extLst>
          </p:nvPr>
        </p:nvGraphicFramePr>
        <p:xfrm>
          <a:off x="719571" y="2198254"/>
          <a:ext cx="6854248" cy="3563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Imagem 3">
            <a:extLst>
              <a:ext uri="{FF2B5EF4-FFF2-40B4-BE49-F238E27FC236}">
                <a16:creationId xmlns:a16="http://schemas.microsoft.com/office/drawing/2014/main" id="{2CB5CE3B-F792-8893-BB32-7C23467F37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72716" y="2198254"/>
            <a:ext cx="4029088" cy="3563938"/>
          </a:xfrm>
          <a:prstGeom prst="rect">
            <a:avLst/>
          </a:prstGeom>
        </p:spPr>
      </p:pic>
      <p:pic>
        <p:nvPicPr>
          <p:cNvPr id="3" name="Imagem 2" descr="Ícone&#10;&#10;Descrição gerada automaticamente">
            <a:extLst>
              <a:ext uri="{FF2B5EF4-FFF2-40B4-BE49-F238E27FC236}">
                <a16:creationId xmlns:a16="http://schemas.microsoft.com/office/drawing/2014/main" id="{5D583B23-A77E-68E8-CDB6-4D9AEADC3D1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3220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45682"/>
            <a:ext cx="11029616" cy="988332"/>
          </a:xfrm>
        </p:spPr>
        <p:txBody>
          <a:bodyPr rtlCol="0"/>
          <a:lstStyle/>
          <a:p>
            <a:pPr algn="ctr" rtl="0"/>
            <a:r>
              <a:rPr lang="pt-BR" dirty="0"/>
              <a:t>Reduzir acidentes de trabalho</a:t>
            </a:r>
          </a:p>
        </p:txBody>
      </p:sp>
      <p:pic>
        <p:nvPicPr>
          <p:cNvPr id="4" name="Imagem 3" descr="Ícone&#10;&#10;Descrição gerada automaticamente">
            <a:extLst>
              <a:ext uri="{FF2B5EF4-FFF2-40B4-BE49-F238E27FC236}">
                <a16:creationId xmlns:a16="http://schemas.microsoft.com/office/drawing/2014/main" id="{97DCCEDF-B906-E443-DE60-C3CCDD5DFC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  <p:pic>
        <p:nvPicPr>
          <p:cNvPr id="7" name="Gráfico 6" descr="Seta: retorno na horizontal com preenchimento sólido">
            <a:hlinkClick r:id="rId4" action="ppaction://hlinksldjump"/>
            <a:extLst>
              <a:ext uri="{FF2B5EF4-FFF2-40B4-BE49-F238E27FC236}">
                <a16:creationId xmlns:a16="http://schemas.microsoft.com/office/drawing/2014/main" id="{937B5B29-F635-919B-030C-9D775EAFA7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0111" y="5873848"/>
            <a:ext cx="676940" cy="67694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F90ADE3-15CC-7ECE-F3BB-01C32F755353}"/>
              </a:ext>
            </a:extLst>
          </p:cNvPr>
          <p:cNvSpPr txBox="1"/>
          <p:nvPr/>
        </p:nvSpPr>
        <p:spPr>
          <a:xfrm>
            <a:off x="450111" y="2186152"/>
            <a:ext cx="113109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Também podemos diminuir acidentes de trabalho porque as pessoas por correr ou por fazer ações repetitivas tendem a cometer erros.</a:t>
            </a:r>
          </a:p>
          <a:p>
            <a:r>
              <a:rPr lang="pt-BR" dirty="0"/>
              <a:t>As máquinas fazem isso automaticamente e são loops infinitos.</a:t>
            </a:r>
          </a:p>
        </p:txBody>
      </p:sp>
    </p:spTree>
    <p:extLst>
      <p:ext uri="{BB962C8B-B14F-4D97-AF65-F5344CB8AC3E}">
        <p14:creationId xmlns:p14="http://schemas.microsoft.com/office/powerpoint/2010/main" val="38691956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45682"/>
            <a:ext cx="11029616" cy="988332"/>
          </a:xfrm>
        </p:spPr>
        <p:txBody>
          <a:bodyPr rtlCol="0"/>
          <a:lstStyle/>
          <a:p>
            <a:pPr algn="ctr" rtl="0"/>
            <a:r>
              <a:rPr lang="pt-BR" dirty="0"/>
              <a:t>Aumentar volume de produção</a:t>
            </a:r>
          </a:p>
        </p:txBody>
      </p:sp>
      <p:pic>
        <p:nvPicPr>
          <p:cNvPr id="4" name="Imagem 3" descr="Ícone&#10;&#10;Descrição gerada automaticamente">
            <a:extLst>
              <a:ext uri="{FF2B5EF4-FFF2-40B4-BE49-F238E27FC236}">
                <a16:creationId xmlns:a16="http://schemas.microsoft.com/office/drawing/2014/main" id="{97DCCEDF-B906-E443-DE60-C3CCDD5DFC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  <p:pic>
        <p:nvPicPr>
          <p:cNvPr id="7" name="Gráfico 6" descr="Seta: retorno na horizontal com preenchimento sólido">
            <a:hlinkClick r:id="rId4" action="ppaction://hlinksldjump"/>
            <a:extLst>
              <a:ext uri="{FF2B5EF4-FFF2-40B4-BE49-F238E27FC236}">
                <a16:creationId xmlns:a16="http://schemas.microsoft.com/office/drawing/2014/main" id="{937B5B29-F635-919B-030C-9D775EAFA7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0111" y="5873848"/>
            <a:ext cx="676940" cy="67694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F90ADE3-15CC-7ECE-F3BB-01C32F755353}"/>
              </a:ext>
            </a:extLst>
          </p:cNvPr>
          <p:cNvSpPr txBox="1"/>
          <p:nvPr/>
        </p:nvSpPr>
        <p:spPr>
          <a:xfrm>
            <a:off x="450111" y="2186152"/>
            <a:ext cx="11310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Também aumentamos nosso volume de produção porque diminuímos o tempo na execução desses processo.</a:t>
            </a:r>
          </a:p>
        </p:txBody>
      </p:sp>
    </p:spTree>
    <p:extLst>
      <p:ext uri="{BB962C8B-B14F-4D97-AF65-F5344CB8AC3E}">
        <p14:creationId xmlns:p14="http://schemas.microsoft.com/office/powerpoint/2010/main" val="17722280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45682"/>
            <a:ext cx="11029616" cy="988332"/>
          </a:xfrm>
        </p:spPr>
        <p:txBody>
          <a:bodyPr rtlCol="0"/>
          <a:lstStyle/>
          <a:p>
            <a:pPr algn="ctr" rtl="0"/>
            <a:r>
              <a:rPr lang="pt-BR" dirty="0"/>
              <a:t>REDUZIR ERROS HUMANOS</a:t>
            </a:r>
          </a:p>
        </p:txBody>
      </p:sp>
      <p:pic>
        <p:nvPicPr>
          <p:cNvPr id="4" name="Imagem 3" descr="Ícone&#10;&#10;Descrição gerada automaticamente">
            <a:extLst>
              <a:ext uri="{FF2B5EF4-FFF2-40B4-BE49-F238E27FC236}">
                <a16:creationId xmlns:a16="http://schemas.microsoft.com/office/drawing/2014/main" id="{97DCCEDF-B906-E443-DE60-C3CCDD5DFC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  <p:pic>
        <p:nvPicPr>
          <p:cNvPr id="7" name="Gráfico 6" descr="Seta: retorno na horizontal com preenchimento sólido">
            <a:hlinkClick r:id="rId4" action="ppaction://hlinksldjump"/>
            <a:extLst>
              <a:ext uri="{FF2B5EF4-FFF2-40B4-BE49-F238E27FC236}">
                <a16:creationId xmlns:a16="http://schemas.microsoft.com/office/drawing/2014/main" id="{937B5B29-F635-919B-030C-9D775EAFA7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0111" y="5873848"/>
            <a:ext cx="676940" cy="67694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F90ADE3-15CC-7ECE-F3BB-01C32F755353}"/>
              </a:ext>
            </a:extLst>
          </p:cNvPr>
          <p:cNvSpPr txBox="1"/>
          <p:nvPr/>
        </p:nvSpPr>
        <p:spPr>
          <a:xfrm>
            <a:off x="503277" y="2228683"/>
            <a:ext cx="11310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As pessoas por correr, fazer ações repetitivas ou não seguir procedimentos tendem a cometer erros.</a:t>
            </a:r>
          </a:p>
          <a:p>
            <a:r>
              <a:rPr lang="pt-BR" dirty="0"/>
              <a:t>As máquinas fazem isso automaticamente e são loops infinitos.</a:t>
            </a:r>
          </a:p>
        </p:txBody>
      </p:sp>
    </p:spTree>
    <p:extLst>
      <p:ext uri="{BB962C8B-B14F-4D97-AF65-F5344CB8AC3E}">
        <p14:creationId xmlns:p14="http://schemas.microsoft.com/office/powerpoint/2010/main" val="12052675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45682"/>
            <a:ext cx="11029616" cy="988332"/>
          </a:xfrm>
        </p:spPr>
        <p:txBody>
          <a:bodyPr rtlCol="0"/>
          <a:lstStyle/>
          <a:p>
            <a:pPr algn="ctr" rtl="0"/>
            <a:r>
              <a:rPr lang="pt-BR" dirty="0"/>
              <a:t>AUMENTAR INDICADORES DE QUALIDADE</a:t>
            </a:r>
          </a:p>
        </p:txBody>
      </p:sp>
      <p:pic>
        <p:nvPicPr>
          <p:cNvPr id="4" name="Imagem 3" descr="Ícone&#10;&#10;Descrição gerada automaticamente">
            <a:extLst>
              <a:ext uri="{FF2B5EF4-FFF2-40B4-BE49-F238E27FC236}">
                <a16:creationId xmlns:a16="http://schemas.microsoft.com/office/drawing/2014/main" id="{97DCCEDF-B906-E443-DE60-C3CCDD5DFC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  <p:pic>
        <p:nvPicPr>
          <p:cNvPr id="7" name="Gráfico 6" descr="Seta: retorno na horizontal com preenchimento sólido">
            <a:hlinkClick r:id="rId4" action="ppaction://hlinksldjump"/>
            <a:extLst>
              <a:ext uri="{FF2B5EF4-FFF2-40B4-BE49-F238E27FC236}">
                <a16:creationId xmlns:a16="http://schemas.microsoft.com/office/drawing/2014/main" id="{937B5B29-F635-919B-030C-9D775EAFA7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0111" y="5873848"/>
            <a:ext cx="676940" cy="67694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F90ADE3-15CC-7ECE-F3BB-01C32F755353}"/>
              </a:ext>
            </a:extLst>
          </p:cNvPr>
          <p:cNvSpPr txBox="1"/>
          <p:nvPr/>
        </p:nvSpPr>
        <p:spPr>
          <a:xfrm>
            <a:off x="503277" y="2228683"/>
            <a:ext cx="11310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As máquinas fazem todo processo automaticamente, seguindo rigidamente os parâmetros de controle.</a:t>
            </a:r>
          </a:p>
        </p:txBody>
      </p:sp>
    </p:spTree>
    <p:extLst>
      <p:ext uri="{BB962C8B-B14F-4D97-AF65-F5344CB8AC3E}">
        <p14:creationId xmlns:p14="http://schemas.microsoft.com/office/powerpoint/2010/main" val="15030212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tângulo 9">
            <a:extLst>
              <a:ext uri="{FF2B5EF4-FFF2-40B4-BE49-F238E27FC236}">
                <a16:creationId xmlns:a16="http://schemas.microsoft.com/office/drawing/2014/main" id="{379F11E2-8BA5-4C5C-AE7C-361E5EA011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7C00E1DA-EC7C-40FC-95E3-11FDCD2E4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9A421166-2996-41A7-B094-AE5316F34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FDBB1B92-A3EB-43E4-8FAB-D20E8ED14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3F3972F4-FE7E-48EA-AAD8-9BE5750A66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221614E5-870B-4D5E-A43B-8FF7E53234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0F87E73C-2B1A-4602-BFBE-CFE1E55D9B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96275" y="1419226"/>
            <a:ext cx="3081576" cy="1746762"/>
          </a:xfrm>
        </p:spPr>
        <p:txBody>
          <a:bodyPr rtlCol="0">
            <a:normAutofit/>
          </a:bodyPr>
          <a:lstStyle/>
          <a:p>
            <a:pPr rtl="0"/>
            <a:r>
              <a:rPr lang="pt-BR">
                <a:solidFill>
                  <a:srgbClr val="FFFFFF"/>
                </a:solidFill>
              </a:rPr>
              <a:t>Obrigado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9CB511D-EA45-4336-847C-1252667143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96274" y="3505095"/>
            <a:ext cx="3546189" cy="620338"/>
          </a:xfrm>
        </p:spPr>
        <p:txBody>
          <a:bodyPr rtlCol="0">
            <a:normAutofit/>
          </a:bodyPr>
          <a:lstStyle/>
          <a:p>
            <a:pPr rtl="0"/>
            <a:r>
              <a:rPr lang="pt-BR" dirty="0">
                <a:solidFill>
                  <a:schemeClr val="bg2"/>
                </a:solidFill>
              </a:rPr>
              <a:t>automattedmail@gmail.com</a:t>
            </a:r>
          </a:p>
          <a:p>
            <a:pPr rtl="0"/>
            <a:endParaRPr lang="pt-BR" dirty="0">
              <a:solidFill>
                <a:schemeClr val="bg2"/>
              </a:solidFill>
            </a:endParaRPr>
          </a:p>
          <a:p>
            <a:pPr rtl="0"/>
            <a:endParaRPr lang="pt-BR" dirty="0">
              <a:solidFill>
                <a:schemeClr val="bg2"/>
              </a:solidFill>
            </a:endParaRPr>
          </a:p>
        </p:txBody>
      </p:sp>
      <p:pic>
        <p:nvPicPr>
          <p:cNvPr id="5" name="Imagem 4" descr="Números Digitais">
            <a:extLst>
              <a:ext uri="{FF2B5EF4-FFF2-40B4-BE49-F238E27FC236}">
                <a16:creationId xmlns:a16="http://schemas.microsoft.com/office/drawing/2014/main" id="{A21EA617-6D48-425F-97A8-7FEC82C8F4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89" r="9642" b="1"/>
          <a:stretch/>
        </p:blipFill>
        <p:spPr>
          <a:xfrm>
            <a:off x="446534" y="723899"/>
            <a:ext cx="7498616" cy="567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347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45682"/>
            <a:ext cx="11029616" cy="988332"/>
          </a:xfrm>
        </p:spPr>
        <p:txBody>
          <a:bodyPr rtlCol="0"/>
          <a:lstStyle/>
          <a:p>
            <a:pPr algn="ctr" rtl="0"/>
            <a:r>
              <a:rPr lang="pt-BR" dirty="0"/>
              <a:t>Exemplo de um sistema automático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DA4063E5-CA67-891C-0878-F82DCFFC49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6925" y="3015590"/>
            <a:ext cx="697340" cy="1036586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5034EACC-4B8D-1355-A186-F71E6979B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8052" y="2908001"/>
            <a:ext cx="1470667" cy="1230324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11850B98-8897-9B27-9D64-72F0296ED9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7508" y="5022897"/>
            <a:ext cx="2628524" cy="1119845"/>
          </a:xfrm>
          <a:prstGeom prst="rect">
            <a:avLst/>
          </a:prstGeom>
        </p:spPr>
      </p:pic>
      <p:sp>
        <p:nvSpPr>
          <p:cNvPr id="16" name="Seta: Curva para a Direita 15">
            <a:extLst>
              <a:ext uri="{FF2B5EF4-FFF2-40B4-BE49-F238E27FC236}">
                <a16:creationId xmlns:a16="http://schemas.microsoft.com/office/drawing/2014/main" id="{BA3E6267-0457-2B4A-0B8C-C0C203DEA093}"/>
              </a:ext>
            </a:extLst>
          </p:cNvPr>
          <p:cNvSpPr/>
          <p:nvPr/>
        </p:nvSpPr>
        <p:spPr>
          <a:xfrm>
            <a:off x="2659220" y="3377686"/>
            <a:ext cx="1129004" cy="2444620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9" name="Seta: Curva para a Direita 18">
            <a:extLst>
              <a:ext uri="{FF2B5EF4-FFF2-40B4-BE49-F238E27FC236}">
                <a16:creationId xmlns:a16="http://schemas.microsoft.com/office/drawing/2014/main" id="{EC6D4411-3205-9EF6-6410-B97FE180F2E5}"/>
              </a:ext>
            </a:extLst>
          </p:cNvPr>
          <p:cNvSpPr/>
          <p:nvPr/>
        </p:nvSpPr>
        <p:spPr>
          <a:xfrm rot="10800000">
            <a:off x="8295316" y="3377686"/>
            <a:ext cx="1129004" cy="2444620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868ECFA-6BE7-4908-C1B7-71B4AB406B15}"/>
              </a:ext>
            </a:extLst>
          </p:cNvPr>
          <p:cNvSpPr txBox="1"/>
          <p:nvPr/>
        </p:nvSpPr>
        <p:spPr>
          <a:xfrm>
            <a:off x="503853" y="4138325"/>
            <a:ext cx="1946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MONITORANDO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443EB9CB-9E29-7AFD-F37E-9251ED17B1B2}"/>
              </a:ext>
            </a:extLst>
          </p:cNvPr>
          <p:cNvSpPr txBox="1"/>
          <p:nvPr/>
        </p:nvSpPr>
        <p:spPr>
          <a:xfrm>
            <a:off x="5068437" y="6233647"/>
            <a:ext cx="1946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CONTROLADOR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A4CAEFFF-84E8-5949-FBA5-F7876656C7DF}"/>
              </a:ext>
            </a:extLst>
          </p:cNvPr>
          <p:cNvSpPr txBox="1"/>
          <p:nvPr/>
        </p:nvSpPr>
        <p:spPr>
          <a:xfrm>
            <a:off x="9550916" y="4322991"/>
            <a:ext cx="2059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CONTROLANDO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8739C145-944C-CCE9-B146-8808BC050861}"/>
              </a:ext>
            </a:extLst>
          </p:cNvPr>
          <p:cNvSpPr txBox="1"/>
          <p:nvPr/>
        </p:nvSpPr>
        <p:spPr>
          <a:xfrm>
            <a:off x="3547283" y="2646258"/>
            <a:ext cx="1946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LIGA/DESLIGA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2CC514BD-7601-BE84-BFFC-986E5EFD431F}"/>
              </a:ext>
            </a:extLst>
          </p:cNvPr>
          <p:cNvSpPr txBox="1"/>
          <p:nvPr/>
        </p:nvSpPr>
        <p:spPr>
          <a:xfrm>
            <a:off x="3866785" y="2373577"/>
            <a:ext cx="1946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CHAVE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E1376BC-B5B2-0CEC-4516-2B494E965890}"/>
              </a:ext>
            </a:extLst>
          </p:cNvPr>
          <p:cNvSpPr txBox="1"/>
          <p:nvPr/>
        </p:nvSpPr>
        <p:spPr>
          <a:xfrm>
            <a:off x="6883833" y="2646258"/>
            <a:ext cx="1946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MOTOR</a:t>
            </a:r>
          </a:p>
        </p:txBody>
      </p:sp>
      <p:pic>
        <p:nvPicPr>
          <p:cNvPr id="3" name="Imagem 2" descr="Ícone&#10;&#10;Descrição gerada automaticamente">
            <a:extLst>
              <a:ext uri="{FF2B5EF4-FFF2-40B4-BE49-F238E27FC236}">
                <a16:creationId xmlns:a16="http://schemas.microsoft.com/office/drawing/2014/main" id="{7FD16F2A-C1E0-3DC6-B388-08B197DD29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607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45682"/>
            <a:ext cx="11029616" cy="988332"/>
          </a:xfrm>
        </p:spPr>
        <p:txBody>
          <a:bodyPr rtlCol="0"/>
          <a:lstStyle/>
          <a:p>
            <a:pPr algn="ctr" rtl="0"/>
            <a:r>
              <a:rPr lang="pt-BR" dirty="0"/>
              <a:t>Exemplo de sinais digitais e analógicos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74F46E5-11EB-A215-1865-B7AC7187A5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4550" y="2317087"/>
            <a:ext cx="7543800" cy="406347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0AE36C70-A402-0689-CD56-D3C509DF4238}"/>
              </a:ext>
            </a:extLst>
          </p:cNvPr>
          <p:cNvSpPr txBox="1"/>
          <p:nvPr/>
        </p:nvSpPr>
        <p:spPr>
          <a:xfrm>
            <a:off x="2628899" y="2109680"/>
            <a:ext cx="189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Sinais Digitais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3B26AA6-A326-5229-21B9-46B7A22CE2B8}"/>
              </a:ext>
            </a:extLst>
          </p:cNvPr>
          <p:cNvSpPr txBox="1"/>
          <p:nvPr/>
        </p:nvSpPr>
        <p:spPr>
          <a:xfrm>
            <a:off x="2495548" y="4164156"/>
            <a:ext cx="189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Sinais Analógicos</a:t>
            </a:r>
          </a:p>
        </p:txBody>
      </p:sp>
      <p:pic>
        <p:nvPicPr>
          <p:cNvPr id="3" name="Imagem 2" descr="Ícone&#10;&#10;Descrição gerada automaticamente">
            <a:extLst>
              <a:ext uri="{FF2B5EF4-FFF2-40B4-BE49-F238E27FC236}">
                <a16:creationId xmlns:a16="http://schemas.microsoft.com/office/drawing/2014/main" id="{CDC0CD74-92AB-AB80-12FE-905275A7D2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39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45682"/>
            <a:ext cx="11029616" cy="988332"/>
          </a:xfrm>
        </p:spPr>
        <p:txBody>
          <a:bodyPr rtlCol="0"/>
          <a:lstStyle/>
          <a:p>
            <a:pPr algn="ctr" rtl="0"/>
            <a:r>
              <a:rPr lang="pt-BR" dirty="0"/>
              <a:t>Exemplo de dispositivos</a:t>
            </a:r>
          </a:p>
        </p:txBody>
      </p:sp>
      <p:graphicFrame>
        <p:nvGraphicFramePr>
          <p:cNvPr id="8" name="Tabela 8">
            <a:extLst>
              <a:ext uri="{FF2B5EF4-FFF2-40B4-BE49-F238E27FC236}">
                <a16:creationId xmlns:a16="http://schemas.microsoft.com/office/drawing/2014/main" id="{96B5F59B-C164-2A73-6650-51530A0423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8966793"/>
              </p:ext>
            </p:extLst>
          </p:nvPr>
        </p:nvGraphicFramePr>
        <p:xfrm>
          <a:off x="2032000" y="3196166"/>
          <a:ext cx="8128000" cy="28903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1150081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880721297"/>
                    </a:ext>
                  </a:extLst>
                </a:gridCol>
              </a:tblGrid>
              <a:tr h="412901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Dispositivos de entrada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Dispositivos de Saída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1422644"/>
                  </a:ext>
                </a:extLst>
              </a:tr>
              <a:tr h="412901">
                <a:tc>
                  <a:txBody>
                    <a:bodyPr/>
                    <a:lstStyle/>
                    <a:p>
                      <a:pPr algn="l"/>
                      <a:r>
                        <a:rPr lang="pt-BR" dirty="0"/>
                        <a:t>Botões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Indicadores Luminosos (Light)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085888"/>
                  </a:ext>
                </a:extLst>
              </a:tr>
              <a:tr h="412901">
                <a:tc>
                  <a:txBody>
                    <a:bodyPr/>
                    <a:lstStyle/>
                    <a:p>
                      <a:r>
                        <a:rPr lang="pt-BR" dirty="0"/>
                        <a:t>Sensores de Pressão (Transdutores)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Contactores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1597925"/>
                  </a:ext>
                </a:extLst>
              </a:tr>
              <a:tr h="412901">
                <a:tc>
                  <a:txBody>
                    <a:bodyPr/>
                    <a:lstStyle/>
                    <a:p>
                      <a:r>
                        <a:rPr lang="pt-BR" dirty="0"/>
                        <a:t>Chaves fim de Curso (Switch)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Alarmes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3732948"/>
                  </a:ext>
                </a:extLst>
              </a:tr>
              <a:tr h="412901">
                <a:tc>
                  <a:txBody>
                    <a:bodyPr/>
                    <a:lstStyle/>
                    <a:p>
                      <a:r>
                        <a:rPr lang="pt-BR" dirty="0"/>
                        <a:t>Sensores de Temperatura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Solenoides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6419443"/>
                  </a:ext>
                </a:extLst>
              </a:tr>
              <a:tr h="412901">
                <a:tc>
                  <a:txBody>
                    <a:bodyPr/>
                    <a:lstStyle/>
                    <a:p>
                      <a:r>
                        <a:rPr lang="pt-BR" dirty="0"/>
                        <a:t>Sensores Fotoelétricos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Medidores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8581378"/>
                  </a:ext>
                </a:extLst>
              </a:tr>
              <a:tr h="412901">
                <a:tc>
                  <a:txBody>
                    <a:bodyPr/>
                    <a:lstStyle/>
                    <a:p>
                      <a:r>
                        <a:rPr lang="pt-BR" dirty="0"/>
                        <a:t>Sensores Indutivos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Inversores de frequência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2063402"/>
                  </a:ext>
                </a:extLst>
              </a:tr>
            </a:tbl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9DB7D514-ED9A-3271-FA46-6F0FE2FE0734}"/>
              </a:ext>
            </a:extLst>
          </p:cNvPr>
          <p:cNvSpPr txBox="1"/>
          <p:nvPr/>
        </p:nvSpPr>
        <p:spPr>
          <a:xfrm>
            <a:off x="2187575" y="2438400"/>
            <a:ext cx="7816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Veja alguns exemplos de dispositivos comumente utilizados para entradas e saídas</a:t>
            </a:r>
          </a:p>
        </p:txBody>
      </p:sp>
      <p:pic>
        <p:nvPicPr>
          <p:cNvPr id="3" name="Imagem 2" descr="Ícone&#10;&#10;Descrição gerada automaticamente">
            <a:extLst>
              <a:ext uri="{FF2B5EF4-FFF2-40B4-BE49-F238E27FC236}">
                <a16:creationId xmlns:a16="http://schemas.microsoft.com/office/drawing/2014/main" id="{64FE67DF-0C8D-B21D-D86B-9EC4B72E7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130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45682"/>
            <a:ext cx="11029616" cy="988332"/>
          </a:xfrm>
        </p:spPr>
        <p:txBody>
          <a:bodyPr rtlCol="0"/>
          <a:lstStyle/>
          <a:p>
            <a:pPr algn="ctr" rtl="0"/>
            <a:r>
              <a:rPr lang="pt-BR" dirty="0"/>
              <a:t>Tipos de dados (data </a:t>
            </a:r>
            <a:r>
              <a:rPr lang="pt-BR" dirty="0" err="1"/>
              <a:t>type</a:t>
            </a:r>
            <a:r>
              <a:rPr lang="pt-BR" dirty="0"/>
              <a:t>)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B90AEB4-FB9A-4028-F808-6CA41212D3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876" y="2151476"/>
            <a:ext cx="4656223" cy="374936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94B22FD-CC6E-F3DC-620F-3DC0033322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966979"/>
            <a:ext cx="2751058" cy="4745547"/>
          </a:xfrm>
          <a:prstGeom prst="rect">
            <a:avLst/>
          </a:prstGeom>
        </p:spPr>
      </p:pic>
      <p:pic>
        <p:nvPicPr>
          <p:cNvPr id="3" name="Imagem 2" descr="Ícone&#10;&#10;Descrição gerada automaticamente">
            <a:extLst>
              <a:ext uri="{FF2B5EF4-FFF2-40B4-BE49-F238E27FC236}">
                <a16:creationId xmlns:a16="http://schemas.microsoft.com/office/drawing/2014/main" id="{B092233C-B285-43D0-FA10-31644D6761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629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45682"/>
            <a:ext cx="11029616" cy="988332"/>
          </a:xfrm>
        </p:spPr>
        <p:txBody>
          <a:bodyPr rtlCol="0"/>
          <a:lstStyle/>
          <a:p>
            <a:pPr algn="ctr" rtl="0"/>
            <a:r>
              <a:rPr lang="pt-BR" dirty="0"/>
              <a:t>Algumas especialidades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9BD09540-9C02-2377-F99B-3A62F49CA9B3}"/>
              </a:ext>
            </a:extLst>
          </p:cNvPr>
          <p:cNvSpPr/>
          <p:nvPr/>
        </p:nvSpPr>
        <p:spPr>
          <a:xfrm>
            <a:off x="701040" y="2204720"/>
            <a:ext cx="924560" cy="281432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E7FB7C0-84E5-C143-50DA-C6F7D42F9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812" y="2410692"/>
            <a:ext cx="3600000" cy="2399269"/>
          </a:xfrm>
          <a:prstGeom prst="rect">
            <a:avLst/>
          </a:prstGeom>
        </p:spPr>
      </p:pic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16A8B2F7-E4EA-C22B-56FB-35E22D467322}"/>
              </a:ext>
            </a:extLst>
          </p:cNvPr>
          <p:cNvSpPr/>
          <p:nvPr/>
        </p:nvSpPr>
        <p:spPr>
          <a:xfrm>
            <a:off x="6654673" y="2298699"/>
            <a:ext cx="924560" cy="281432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12AC63C-7DFD-09AA-6DE5-88F263EB11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6400" y="2515234"/>
            <a:ext cx="3600000" cy="238125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6885BF15-733D-FE1F-5BD2-96140F01258B}"/>
              </a:ext>
            </a:extLst>
          </p:cNvPr>
          <p:cNvSpPr txBox="1"/>
          <p:nvPr/>
        </p:nvSpPr>
        <p:spPr>
          <a:xfrm>
            <a:off x="863600" y="5405120"/>
            <a:ext cx="3027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PROGRAMADOR DE PLC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5B9163F-7602-E420-82C9-6C2979F33AC5}"/>
              </a:ext>
            </a:extLst>
          </p:cNvPr>
          <p:cNvSpPr txBox="1"/>
          <p:nvPr/>
        </p:nvSpPr>
        <p:spPr>
          <a:xfrm>
            <a:off x="6756400" y="5405120"/>
            <a:ext cx="3027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PROGRAMADOR DE IHM</a:t>
            </a:r>
          </a:p>
        </p:txBody>
      </p:sp>
      <p:pic>
        <p:nvPicPr>
          <p:cNvPr id="3" name="Imagem 2" descr="Ícone&#10;&#10;Descrição gerada automaticamente">
            <a:extLst>
              <a:ext uri="{FF2B5EF4-FFF2-40B4-BE49-F238E27FC236}">
                <a16:creationId xmlns:a16="http://schemas.microsoft.com/office/drawing/2014/main" id="{54C83970-596C-D1D4-46B4-AA73AF6E5F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165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45682"/>
            <a:ext cx="11029616" cy="988332"/>
          </a:xfrm>
        </p:spPr>
        <p:txBody>
          <a:bodyPr rtlCol="0"/>
          <a:lstStyle/>
          <a:p>
            <a:pPr algn="ctr" rtl="0"/>
            <a:r>
              <a:rPr lang="pt-BR" dirty="0"/>
              <a:t>Algumas aplicações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16A8B2F7-E4EA-C22B-56FB-35E22D467322}"/>
              </a:ext>
            </a:extLst>
          </p:cNvPr>
          <p:cNvSpPr/>
          <p:nvPr/>
        </p:nvSpPr>
        <p:spPr>
          <a:xfrm>
            <a:off x="6654673" y="2298699"/>
            <a:ext cx="924560" cy="262802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885BF15-733D-FE1F-5BD2-96140F01258B}"/>
              </a:ext>
            </a:extLst>
          </p:cNvPr>
          <p:cNvSpPr txBox="1"/>
          <p:nvPr/>
        </p:nvSpPr>
        <p:spPr>
          <a:xfrm>
            <a:off x="863600" y="5405120"/>
            <a:ext cx="3027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DRIVERS - MOTORES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5B9163F-7602-E420-82C9-6C2979F33AC5}"/>
              </a:ext>
            </a:extLst>
          </p:cNvPr>
          <p:cNvSpPr txBox="1"/>
          <p:nvPr/>
        </p:nvSpPr>
        <p:spPr>
          <a:xfrm>
            <a:off x="6756400" y="5405120"/>
            <a:ext cx="4174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CONTROLADORES DE MOVIMENTO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E0D60A64-573B-FBD7-7207-4E124A1C8B6F}"/>
              </a:ext>
            </a:extLst>
          </p:cNvPr>
          <p:cNvSpPr/>
          <p:nvPr/>
        </p:nvSpPr>
        <p:spPr>
          <a:xfrm>
            <a:off x="581192" y="2112407"/>
            <a:ext cx="924560" cy="281432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993F8C6D-A951-63BC-E9DC-9A500C54E1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703" y="2298699"/>
            <a:ext cx="3600000" cy="2432765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7B2413CA-A414-341E-87C6-32C8FCF08D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6400" y="2449926"/>
            <a:ext cx="3600000" cy="2325574"/>
          </a:xfrm>
          <a:prstGeom prst="rect">
            <a:avLst/>
          </a:prstGeom>
        </p:spPr>
      </p:pic>
      <p:pic>
        <p:nvPicPr>
          <p:cNvPr id="18" name="Imagem 17" descr="Ícone&#10;&#10;Descrição gerada automaticamente">
            <a:extLst>
              <a:ext uri="{FF2B5EF4-FFF2-40B4-BE49-F238E27FC236}">
                <a16:creationId xmlns:a16="http://schemas.microsoft.com/office/drawing/2014/main" id="{CC34680E-91FA-1C68-22B1-A484DB40CB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238831">
            <a:off x="10251831" y="5160013"/>
            <a:ext cx="1780665" cy="178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666552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do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1208438_TF56390039_Win32" id="{FCB14B3E-2B92-48B8-A334-05E7A8EE34E1}" vid="{B6EC9E21-8C82-4EB1-BBE7-A370F785D0C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{4A605591-5100-41C6-B45F-F12E82EDE24F}tf56390039_win32</Template>
  <TotalTime>8027</TotalTime>
  <Words>711</Words>
  <Application>Microsoft Office PowerPoint</Application>
  <PresentationFormat>Widescreen</PresentationFormat>
  <Paragraphs>159</Paragraphs>
  <Slides>34</Slides>
  <Notes>34</Notes>
  <HiddenSlides>0</HiddenSlides>
  <MMClips>1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39" baseType="lpstr">
      <vt:lpstr>Calibri</vt:lpstr>
      <vt:lpstr>Gill Sans MT</vt:lpstr>
      <vt:lpstr>Roboto</vt:lpstr>
      <vt:lpstr>Wingdings 2</vt:lpstr>
      <vt:lpstr>Personalizado</vt:lpstr>
      <vt:lpstr>Curso clp allen bradley</vt:lpstr>
      <vt:lpstr>Fundamentos básicos da automação</vt:lpstr>
      <vt:lpstr>Componentes principais</vt:lpstr>
      <vt:lpstr>Exemplo de um sistema automático</vt:lpstr>
      <vt:lpstr>Exemplo de sinais digitais e analógicos</vt:lpstr>
      <vt:lpstr>Exemplo de dispositivos</vt:lpstr>
      <vt:lpstr>Tipos de dados (data type)</vt:lpstr>
      <vt:lpstr>Algumas especialidades</vt:lpstr>
      <vt:lpstr>Algumas aplicações</vt:lpstr>
      <vt:lpstr>Algumas aplicações</vt:lpstr>
      <vt:lpstr>FAMILIAS DE PROCESSADORES AO LONGO DO TEMPO</vt:lpstr>
      <vt:lpstr>FAMILIAS DE PROCESSADORES AO LONGO DO TEMPO</vt:lpstr>
      <vt:lpstr>FAMILIAS DE PROCESSADORES AO LONGO DO TEMPO</vt:lpstr>
      <vt:lpstr>FAMILIAS DE IHM AO LONGO DO TEMPO</vt:lpstr>
      <vt:lpstr>FAMILIAS DE IHM AO LONGO DO TEMPO</vt:lpstr>
      <vt:lpstr>FAMILIAS DE DRIVERS AO LONGO DO TEMPO</vt:lpstr>
      <vt:lpstr>FAMILIAS DE CONTROLADORES DE MOVIMENTO AO LONGO DO TEMPO</vt:lpstr>
      <vt:lpstr>IDENTIFICANDO COMPONENTE DE REDE</vt:lpstr>
      <vt:lpstr>COMPONENTES PRINCIPAIS CONTROLLOGIX</vt:lpstr>
      <vt:lpstr>Exemplo de umA APLICAÇÃO</vt:lpstr>
      <vt:lpstr>FIRMWARES DOS DISPOSITIVOS</vt:lpstr>
      <vt:lpstr>TIPOS DE COMUNICAÇÕES</vt:lpstr>
      <vt:lpstr>TIPOS DE COMUNICAÇÃO- ETHERNET</vt:lpstr>
      <vt:lpstr>TIPOS DE COMUNICAÇÃO- CONTROLNET</vt:lpstr>
      <vt:lpstr>TIPOS DE COMUNICAÇÃO- deviceNET</vt:lpstr>
      <vt:lpstr>SOFTWARES UTILIZADOS</vt:lpstr>
      <vt:lpstr>Exemplo de um sistema automático</vt:lpstr>
      <vt:lpstr>REDUZIR TEMPO DE PROCESSO</vt:lpstr>
      <vt:lpstr>Fundamentos da automação na indústria</vt:lpstr>
      <vt:lpstr>Reduzir acidentes de trabalho</vt:lpstr>
      <vt:lpstr>Aumentar volume de produção</vt:lpstr>
      <vt:lpstr>REDUZIR ERROS HUMANOS</vt:lpstr>
      <vt:lpstr>AUMENTAR INDICADORES DE QUALIDADE</vt:lpstr>
      <vt:lpstr>Obrigado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Curso clp allen bradley</dc:title>
  <dc:creator>Edcarlos dos Santos</dc:creator>
  <cp:lastModifiedBy>Edcarlos dos Santos</cp:lastModifiedBy>
  <cp:revision>14</cp:revision>
  <dcterms:created xsi:type="dcterms:W3CDTF">2023-08-19T11:47:06Z</dcterms:created>
  <dcterms:modified xsi:type="dcterms:W3CDTF">2024-03-24T14:48:07Z</dcterms:modified>
</cp:coreProperties>
</file>